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85" r:id="rId5"/>
  </p:sldMasterIdLst>
  <p:notesMasterIdLst>
    <p:notesMasterId r:id="rId13"/>
  </p:notesMasterIdLst>
  <p:handoutMasterIdLst>
    <p:handoutMasterId r:id="rId14"/>
  </p:handoutMasterIdLst>
  <p:sldIdLst>
    <p:sldId id="431" r:id="rId6"/>
    <p:sldId id="6944" r:id="rId7"/>
    <p:sldId id="6945" r:id="rId8"/>
    <p:sldId id="6946" r:id="rId9"/>
    <p:sldId id="6947" r:id="rId10"/>
    <p:sldId id="6948" r:id="rId11"/>
    <p:sldId id="6949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lin fan" initials="jf" lastIdx="1" clrIdx="0">
    <p:extLst>
      <p:ext uri="{19B8F6BF-5375-455C-9EA6-DF929625EA0E}">
        <p15:presenceInfo xmlns:p15="http://schemas.microsoft.com/office/powerpoint/2012/main" userId="6135578d9c75da27" providerId="Windows Live"/>
      </p:ext>
    </p:extLst>
  </p:cmAuthor>
  <p:cmAuthor id="2" name="fan jialin" initials="F" lastIdx="5" clrIdx="1">
    <p:extLst>
      <p:ext uri="{19B8F6BF-5375-455C-9EA6-DF929625EA0E}">
        <p15:presenceInfo xmlns:p15="http://schemas.microsoft.com/office/powerpoint/2012/main" userId="fan jial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ED7D31"/>
    <a:srgbClr val="2FC2F0"/>
    <a:srgbClr val="213847"/>
    <a:srgbClr val="142B41"/>
    <a:srgbClr val="262626"/>
    <a:srgbClr val="3A577A"/>
    <a:srgbClr val="437E93"/>
    <a:srgbClr val="72AEA4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41" autoAdjust="0"/>
    <p:restoredTop sz="83939" autoAdjust="0"/>
  </p:normalViewPr>
  <p:slideViewPr>
    <p:cSldViewPr snapToGrid="0">
      <p:cViewPr>
        <p:scale>
          <a:sx n="75" d="100"/>
          <a:sy n="75" d="100"/>
        </p:scale>
        <p:origin x="664" y="184"/>
      </p:cViewPr>
      <p:guideLst/>
    </p:cSldViewPr>
  </p:slideViewPr>
  <p:outlineViewPr>
    <p:cViewPr>
      <p:scale>
        <a:sx n="33" d="100"/>
        <a:sy n="33" d="100"/>
      </p:scale>
      <p:origin x="0" y="-1032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200" d="100"/>
        <a:sy n="200" d="100"/>
      </p:scale>
      <p:origin x="0" y="-2468"/>
    </p:cViewPr>
  </p:sorterViewPr>
  <p:notesViewPr>
    <p:cSldViewPr snapToGrid="0">
      <p:cViewPr varScale="1">
        <p:scale>
          <a:sx n="94" d="100"/>
          <a:sy n="94" d="100"/>
        </p:scale>
        <p:origin x="4080" y="8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njialin" userId="eb945abe-c044-4a22-8288-1989004ec0b0" providerId="ADAL" clId="{5F91BCAB-65F0-4BE6-9CCD-98C3714154E9}"/>
    <pc:docChg chg="undo custSel addSld delSld modSld sldOrd">
      <pc:chgData name="fanjialin" userId="eb945abe-c044-4a22-8288-1989004ec0b0" providerId="ADAL" clId="{5F91BCAB-65F0-4BE6-9CCD-98C3714154E9}" dt="2024-12-10T07:03:07.088" v="2269" actId="1076"/>
      <pc:docMkLst>
        <pc:docMk/>
      </pc:docMkLst>
      <pc:sldChg chg="del">
        <pc:chgData name="fanjialin" userId="eb945abe-c044-4a22-8288-1989004ec0b0" providerId="ADAL" clId="{5F91BCAB-65F0-4BE6-9CCD-98C3714154E9}" dt="2024-12-10T04:53:32.767" v="399" actId="47"/>
        <pc:sldMkLst>
          <pc:docMk/>
          <pc:sldMk cId="1078746807" sldId="271"/>
        </pc:sldMkLst>
      </pc:sldChg>
      <pc:sldChg chg="del">
        <pc:chgData name="fanjialin" userId="eb945abe-c044-4a22-8288-1989004ec0b0" providerId="ADAL" clId="{5F91BCAB-65F0-4BE6-9CCD-98C3714154E9}" dt="2024-12-10T04:53:33.565" v="400" actId="47"/>
        <pc:sldMkLst>
          <pc:docMk/>
          <pc:sldMk cId="4076648172" sldId="272"/>
        </pc:sldMkLst>
      </pc:sldChg>
      <pc:sldChg chg="del">
        <pc:chgData name="fanjialin" userId="eb945abe-c044-4a22-8288-1989004ec0b0" providerId="ADAL" clId="{5F91BCAB-65F0-4BE6-9CCD-98C3714154E9}" dt="2024-12-10T04:53:25.980" v="394" actId="47"/>
        <pc:sldMkLst>
          <pc:docMk/>
          <pc:sldMk cId="3633225034" sldId="430"/>
        </pc:sldMkLst>
      </pc:sldChg>
      <pc:sldChg chg="del">
        <pc:chgData name="fanjialin" userId="eb945abe-c044-4a22-8288-1989004ec0b0" providerId="ADAL" clId="{5F91BCAB-65F0-4BE6-9CCD-98C3714154E9}" dt="2024-12-10T04:54:21.206" v="402" actId="47"/>
        <pc:sldMkLst>
          <pc:docMk/>
          <pc:sldMk cId="2790229894" sldId="6929"/>
        </pc:sldMkLst>
      </pc:sldChg>
      <pc:sldChg chg="del">
        <pc:chgData name="fanjialin" userId="eb945abe-c044-4a22-8288-1989004ec0b0" providerId="ADAL" clId="{5F91BCAB-65F0-4BE6-9CCD-98C3714154E9}" dt="2024-12-10T04:54:24.573" v="403" actId="47"/>
        <pc:sldMkLst>
          <pc:docMk/>
          <pc:sldMk cId="3364951434" sldId="6931"/>
        </pc:sldMkLst>
      </pc:sldChg>
      <pc:sldChg chg="del">
        <pc:chgData name="fanjialin" userId="eb945abe-c044-4a22-8288-1989004ec0b0" providerId="ADAL" clId="{5F91BCAB-65F0-4BE6-9CCD-98C3714154E9}" dt="2024-12-10T04:54:25.584" v="404" actId="47"/>
        <pc:sldMkLst>
          <pc:docMk/>
          <pc:sldMk cId="2619916912" sldId="6933"/>
        </pc:sldMkLst>
      </pc:sldChg>
      <pc:sldChg chg="del">
        <pc:chgData name="fanjialin" userId="eb945abe-c044-4a22-8288-1989004ec0b0" providerId="ADAL" clId="{5F91BCAB-65F0-4BE6-9CCD-98C3714154E9}" dt="2024-12-10T04:54:36.074" v="407" actId="47"/>
        <pc:sldMkLst>
          <pc:docMk/>
          <pc:sldMk cId="1790091467" sldId="6934"/>
        </pc:sldMkLst>
      </pc:sldChg>
      <pc:sldChg chg="del mod ord modShow modNotesTx">
        <pc:chgData name="fanjialin" userId="eb945abe-c044-4a22-8288-1989004ec0b0" providerId="ADAL" clId="{5F91BCAB-65F0-4BE6-9CCD-98C3714154E9}" dt="2024-12-10T07:00:56.468" v="2230" actId="47"/>
        <pc:sldMkLst>
          <pc:docMk/>
          <pc:sldMk cId="2888286592" sldId="6935"/>
        </pc:sldMkLst>
      </pc:sldChg>
      <pc:sldChg chg="modSp del mod ord">
        <pc:chgData name="fanjialin" userId="eb945abe-c044-4a22-8288-1989004ec0b0" providerId="ADAL" clId="{5F91BCAB-65F0-4BE6-9CCD-98C3714154E9}" dt="2024-12-10T06:36:34.518" v="1411" actId="47"/>
        <pc:sldMkLst>
          <pc:docMk/>
          <pc:sldMk cId="1360417484" sldId="6936"/>
        </pc:sldMkLst>
        <pc:spChg chg="mod">
          <ac:chgData name="fanjialin" userId="eb945abe-c044-4a22-8288-1989004ec0b0" providerId="ADAL" clId="{5F91BCAB-65F0-4BE6-9CCD-98C3714154E9}" dt="2024-12-10T06:07:39.988" v="924"/>
          <ac:spMkLst>
            <pc:docMk/>
            <pc:sldMk cId="1360417484" sldId="6936"/>
            <ac:spMk id="4" creationId="{1F141E0B-AF16-D8C0-DC0C-62B47C55DC0F}"/>
          </ac:spMkLst>
        </pc:spChg>
      </pc:sldChg>
      <pc:sldChg chg="delSp modSp del mod ord">
        <pc:chgData name="fanjialin" userId="eb945abe-c044-4a22-8288-1989004ec0b0" providerId="ADAL" clId="{5F91BCAB-65F0-4BE6-9CCD-98C3714154E9}" dt="2024-12-10T06:37:24.190" v="1412" actId="47"/>
        <pc:sldMkLst>
          <pc:docMk/>
          <pc:sldMk cId="3665119774" sldId="6937"/>
        </pc:sldMkLst>
        <pc:spChg chg="mod">
          <ac:chgData name="fanjialin" userId="eb945abe-c044-4a22-8288-1989004ec0b0" providerId="ADAL" clId="{5F91BCAB-65F0-4BE6-9CCD-98C3714154E9}" dt="2024-12-10T05:56:36.860" v="795"/>
          <ac:spMkLst>
            <pc:docMk/>
            <pc:sldMk cId="3665119774" sldId="6937"/>
            <ac:spMk id="4" creationId="{1F141E0B-AF16-D8C0-DC0C-62B47C55DC0F}"/>
          </ac:spMkLst>
        </pc:spChg>
        <pc:spChg chg="mod">
          <ac:chgData name="fanjialin" userId="eb945abe-c044-4a22-8288-1989004ec0b0" providerId="ADAL" clId="{5F91BCAB-65F0-4BE6-9CCD-98C3714154E9}" dt="2024-12-10T04:58:16.568" v="628"/>
          <ac:spMkLst>
            <pc:docMk/>
            <pc:sldMk cId="3665119774" sldId="6937"/>
            <ac:spMk id="8" creationId="{A0678D86-5AC4-7BBB-B0B5-A46DA6657216}"/>
          </ac:spMkLst>
        </pc:spChg>
        <pc:spChg chg="del">
          <ac:chgData name="fanjialin" userId="eb945abe-c044-4a22-8288-1989004ec0b0" providerId="ADAL" clId="{5F91BCAB-65F0-4BE6-9CCD-98C3714154E9}" dt="2024-12-10T05:56:20.214" v="791" actId="478"/>
          <ac:spMkLst>
            <pc:docMk/>
            <pc:sldMk cId="3665119774" sldId="6937"/>
            <ac:spMk id="54" creationId="{55FB7610-A10F-5275-58A6-260812B05161}"/>
          </ac:spMkLst>
        </pc:spChg>
        <pc:grpChg chg="del">
          <ac:chgData name="fanjialin" userId="eb945abe-c044-4a22-8288-1989004ec0b0" providerId="ADAL" clId="{5F91BCAB-65F0-4BE6-9CCD-98C3714154E9}" dt="2024-12-10T05:56:17.633" v="790" actId="478"/>
          <ac:grpSpMkLst>
            <pc:docMk/>
            <pc:sldMk cId="3665119774" sldId="6937"/>
            <ac:grpSpMk id="7" creationId="{1AFE9412-5B40-1318-7799-42C412414163}"/>
          </ac:grpSpMkLst>
        </pc:grpChg>
        <pc:grpChg chg="del">
          <ac:chgData name="fanjialin" userId="eb945abe-c044-4a22-8288-1989004ec0b0" providerId="ADAL" clId="{5F91BCAB-65F0-4BE6-9CCD-98C3714154E9}" dt="2024-12-10T05:56:17.633" v="790" actId="478"/>
          <ac:grpSpMkLst>
            <pc:docMk/>
            <pc:sldMk cId="3665119774" sldId="6937"/>
            <ac:grpSpMk id="11" creationId="{65C6D309-7E90-1551-98D1-94A6816B2B51}"/>
          </ac:grpSpMkLst>
        </pc:grpChg>
        <pc:picChg chg="del">
          <ac:chgData name="fanjialin" userId="eb945abe-c044-4a22-8288-1989004ec0b0" providerId="ADAL" clId="{5F91BCAB-65F0-4BE6-9CCD-98C3714154E9}" dt="2024-12-10T05:56:10.891" v="786" actId="478"/>
          <ac:picMkLst>
            <pc:docMk/>
            <pc:sldMk cId="3665119774" sldId="6937"/>
            <ac:picMk id="2" creationId="{2687864F-5088-EEA8-F5F1-4D4E86E6983B}"/>
          </ac:picMkLst>
        </pc:picChg>
        <pc:picChg chg="del">
          <ac:chgData name="fanjialin" userId="eb945abe-c044-4a22-8288-1989004ec0b0" providerId="ADAL" clId="{5F91BCAB-65F0-4BE6-9CCD-98C3714154E9}" dt="2024-12-10T05:56:13.508" v="787" actId="478"/>
          <ac:picMkLst>
            <pc:docMk/>
            <pc:sldMk cId="3665119774" sldId="6937"/>
            <ac:picMk id="3" creationId="{6A0831ED-C73C-EE3E-BFED-7C0FBB3B116E}"/>
          </ac:picMkLst>
        </pc:picChg>
        <pc:picChg chg="del">
          <ac:chgData name="fanjialin" userId="eb945abe-c044-4a22-8288-1989004ec0b0" providerId="ADAL" clId="{5F91BCAB-65F0-4BE6-9CCD-98C3714154E9}" dt="2024-12-10T05:56:14.707" v="789" actId="478"/>
          <ac:picMkLst>
            <pc:docMk/>
            <pc:sldMk cId="3665119774" sldId="6937"/>
            <ac:picMk id="5" creationId="{5C552D4E-46BC-A963-CFD5-A29FF836586E}"/>
          </ac:picMkLst>
        </pc:picChg>
        <pc:picChg chg="del">
          <ac:chgData name="fanjialin" userId="eb945abe-c044-4a22-8288-1989004ec0b0" providerId="ADAL" clId="{5F91BCAB-65F0-4BE6-9CCD-98C3714154E9}" dt="2024-12-10T05:56:14.108" v="788" actId="478"/>
          <ac:picMkLst>
            <pc:docMk/>
            <pc:sldMk cId="3665119774" sldId="6937"/>
            <ac:picMk id="6" creationId="{1BD2E29B-BCB4-10C8-E700-9FA63F42BD67}"/>
          </ac:picMkLst>
        </pc:picChg>
      </pc:sldChg>
      <pc:sldChg chg="mod ord modShow modNotesTx">
        <pc:chgData name="fanjialin" userId="eb945abe-c044-4a22-8288-1989004ec0b0" providerId="ADAL" clId="{5F91BCAB-65F0-4BE6-9CCD-98C3714154E9}" dt="2024-12-10T07:01:00.873" v="2231" actId="20577"/>
        <pc:sldMkLst>
          <pc:docMk/>
          <pc:sldMk cId="246288758" sldId="6940"/>
        </pc:sldMkLst>
      </pc:sldChg>
      <pc:sldChg chg="addSp delSp modSp mod ord modAnim">
        <pc:chgData name="fanjialin" userId="eb945abe-c044-4a22-8288-1989004ec0b0" providerId="ADAL" clId="{5F91BCAB-65F0-4BE6-9CCD-98C3714154E9}" dt="2024-12-10T07:03:07.088" v="2269" actId="1076"/>
        <pc:sldMkLst>
          <pc:docMk/>
          <pc:sldMk cId="2996047996" sldId="6942"/>
        </pc:sldMkLst>
        <pc:spChg chg="mod">
          <ac:chgData name="fanjialin" userId="eb945abe-c044-4a22-8288-1989004ec0b0" providerId="ADAL" clId="{5F91BCAB-65F0-4BE6-9CCD-98C3714154E9}" dt="2024-12-10T06:37:31.259" v="1414"/>
          <ac:spMkLst>
            <pc:docMk/>
            <pc:sldMk cId="2996047996" sldId="6942"/>
            <ac:spMk id="4" creationId="{1F141E0B-AF16-D8C0-DC0C-62B47C55DC0F}"/>
          </ac:spMkLst>
        </pc:spChg>
        <pc:spChg chg="mod">
          <ac:chgData name="fanjialin" userId="eb945abe-c044-4a22-8288-1989004ec0b0" providerId="ADAL" clId="{5F91BCAB-65F0-4BE6-9CCD-98C3714154E9}" dt="2024-12-10T06:45:47.010" v="1685"/>
          <ac:spMkLst>
            <pc:docMk/>
            <pc:sldMk cId="2996047996" sldId="6942"/>
            <ac:spMk id="8" creationId="{A0678D86-5AC4-7BBB-B0B5-A46DA6657216}"/>
          </ac:spMkLst>
        </pc:spChg>
        <pc:spChg chg="mod">
          <ac:chgData name="fanjialin" userId="eb945abe-c044-4a22-8288-1989004ec0b0" providerId="ADAL" clId="{5F91BCAB-65F0-4BE6-9CCD-98C3714154E9}" dt="2024-12-10T07:03:07.088" v="2269" actId="1076"/>
          <ac:spMkLst>
            <pc:docMk/>
            <pc:sldMk cId="2996047996" sldId="6942"/>
            <ac:spMk id="9" creationId="{DA161299-67D8-43F8-AD87-779F815A6D63}"/>
          </ac:spMkLst>
        </pc:spChg>
        <pc:spChg chg="mod">
          <ac:chgData name="fanjialin" userId="eb945abe-c044-4a22-8288-1989004ec0b0" providerId="ADAL" clId="{5F91BCAB-65F0-4BE6-9CCD-98C3714154E9}" dt="2024-12-10T07:03:07.088" v="2269" actId="1076"/>
          <ac:spMkLst>
            <pc:docMk/>
            <pc:sldMk cId="2996047996" sldId="6942"/>
            <ac:spMk id="14" creationId="{B793FC99-A836-4177-A6FB-E7E0876CC817}"/>
          </ac:spMkLst>
        </pc:spChg>
        <pc:spChg chg="del">
          <ac:chgData name="fanjialin" userId="eb945abe-c044-4a22-8288-1989004ec0b0" providerId="ADAL" clId="{5F91BCAB-65F0-4BE6-9CCD-98C3714154E9}" dt="2024-12-10T04:38:15.089" v="5" actId="478"/>
          <ac:spMkLst>
            <pc:docMk/>
            <pc:sldMk cId="2996047996" sldId="6942"/>
            <ac:spMk id="24" creationId="{F3D2C314-3EE6-4909-93D2-2E6F8E4B6909}"/>
          </ac:spMkLst>
        </pc:spChg>
        <pc:spChg chg="del mod">
          <ac:chgData name="fanjialin" userId="eb945abe-c044-4a22-8288-1989004ec0b0" providerId="ADAL" clId="{5F91BCAB-65F0-4BE6-9CCD-98C3714154E9}" dt="2024-12-10T06:09:21.842" v="929" actId="478"/>
          <ac:spMkLst>
            <pc:docMk/>
            <pc:sldMk cId="2996047996" sldId="6942"/>
            <ac:spMk id="30" creationId="{5C47EA4B-F01A-432A-84BD-311EDE4CDF55}"/>
          </ac:spMkLst>
        </pc:spChg>
        <pc:spChg chg="del">
          <ac:chgData name="fanjialin" userId="eb945abe-c044-4a22-8288-1989004ec0b0" providerId="ADAL" clId="{5F91BCAB-65F0-4BE6-9CCD-98C3714154E9}" dt="2024-12-10T04:38:15.089" v="5" actId="478"/>
          <ac:spMkLst>
            <pc:docMk/>
            <pc:sldMk cId="2996047996" sldId="6942"/>
            <ac:spMk id="31" creationId="{5F1E7AC2-1590-4CBF-B989-D88C36428AA2}"/>
          </ac:spMkLst>
        </pc:spChg>
        <pc:spChg chg="del">
          <ac:chgData name="fanjialin" userId="eb945abe-c044-4a22-8288-1989004ec0b0" providerId="ADAL" clId="{5F91BCAB-65F0-4BE6-9CCD-98C3714154E9}" dt="2024-12-10T04:38:15.089" v="5" actId="478"/>
          <ac:spMkLst>
            <pc:docMk/>
            <pc:sldMk cId="2996047996" sldId="6942"/>
            <ac:spMk id="34" creationId="{CFA937B7-C703-4C01-B262-1AF0ECFB8466}"/>
          </ac:spMkLst>
        </pc:spChg>
        <pc:spChg chg="add mod">
          <ac:chgData name="fanjialin" userId="eb945abe-c044-4a22-8288-1989004ec0b0" providerId="ADAL" clId="{5F91BCAB-65F0-4BE6-9CCD-98C3714154E9}" dt="2024-12-10T06:02:38.412" v="836"/>
          <ac:spMkLst>
            <pc:docMk/>
            <pc:sldMk cId="2996047996" sldId="6942"/>
            <ac:spMk id="41" creationId="{DA062F4F-7C62-4F55-85ED-AFD5A38706E8}"/>
          </ac:spMkLst>
        </pc:spChg>
        <pc:spChg chg="add del mod">
          <ac:chgData name="fanjialin" userId="eb945abe-c044-4a22-8288-1989004ec0b0" providerId="ADAL" clId="{5F91BCAB-65F0-4BE6-9CCD-98C3714154E9}" dt="2024-12-10T06:02:29.740" v="831"/>
          <ac:spMkLst>
            <pc:docMk/>
            <pc:sldMk cId="2996047996" sldId="6942"/>
            <ac:spMk id="42" creationId="{CCCFCA48-D6A6-4C45-9934-A46B8167A11F}"/>
          </ac:spMkLst>
        </pc:spChg>
        <pc:spChg chg="del">
          <ac:chgData name="fanjialin" userId="eb945abe-c044-4a22-8288-1989004ec0b0" providerId="ADAL" clId="{5F91BCAB-65F0-4BE6-9CCD-98C3714154E9}" dt="2024-12-10T04:38:15.089" v="5" actId="478"/>
          <ac:spMkLst>
            <pc:docMk/>
            <pc:sldMk cId="2996047996" sldId="6942"/>
            <ac:spMk id="43" creationId="{D53B7952-8149-479F-A9D3-E100EEBF8035}"/>
          </ac:spMkLst>
        </pc:spChg>
        <pc:spChg chg="del">
          <ac:chgData name="fanjialin" userId="eb945abe-c044-4a22-8288-1989004ec0b0" providerId="ADAL" clId="{5F91BCAB-65F0-4BE6-9CCD-98C3714154E9}" dt="2024-12-10T04:38:15.089" v="5" actId="478"/>
          <ac:spMkLst>
            <pc:docMk/>
            <pc:sldMk cId="2996047996" sldId="6942"/>
            <ac:spMk id="44" creationId="{A5886827-8CC1-4F83-921A-8D4DBD130192}"/>
          </ac:spMkLst>
        </pc:spChg>
        <pc:spChg chg="del">
          <ac:chgData name="fanjialin" userId="eb945abe-c044-4a22-8288-1989004ec0b0" providerId="ADAL" clId="{5F91BCAB-65F0-4BE6-9CCD-98C3714154E9}" dt="2024-12-10T04:38:15.089" v="5" actId="478"/>
          <ac:spMkLst>
            <pc:docMk/>
            <pc:sldMk cId="2996047996" sldId="6942"/>
            <ac:spMk id="45" creationId="{1A865991-6055-4C49-A79F-C9233C6AAD83}"/>
          </ac:spMkLst>
        </pc:spChg>
        <pc:spChg chg="del">
          <ac:chgData name="fanjialin" userId="eb945abe-c044-4a22-8288-1989004ec0b0" providerId="ADAL" clId="{5F91BCAB-65F0-4BE6-9CCD-98C3714154E9}" dt="2024-12-10T04:38:15.089" v="5" actId="478"/>
          <ac:spMkLst>
            <pc:docMk/>
            <pc:sldMk cId="2996047996" sldId="6942"/>
            <ac:spMk id="46" creationId="{07111EE3-B10A-47E4-A552-28B6821AE178}"/>
          </ac:spMkLst>
        </pc:spChg>
        <pc:spChg chg="del">
          <ac:chgData name="fanjialin" userId="eb945abe-c044-4a22-8288-1989004ec0b0" providerId="ADAL" clId="{5F91BCAB-65F0-4BE6-9CCD-98C3714154E9}" dt="2024-12-10T04:38:15.089" v="5" actId="478"/>
          <ac:spMkLst>
            <pc:docMk/>
            <pc:sldMk cId="2996047996" sldId="6942"/>
            <ac:spMk id="47" creationId="{2F694256-D2D2-473B-8F84-91989556FE9C}"/>
          </ac:spMkLst>
        </pc:spChg>
        <pc:spChg chg="del">
          <ac:chgData name="fanjialin" userId="eb945abe-c044-4a22-8288-1989004ec0b0" providerId="ADAL" clId="{5F91BCAB-65F0-4BE6-9CCD-98C3714154E9}" dt="2024-12-10T04:38:15.089" v="5" actId="478"/>
          <ac:spMkLst>
            <pc:docMk/>
            <pc:sldMk cId="2996047996" sldId="6942"/>
            <ac:spMk id="48" creationId="{16BD7C5A-88B9-45E8-BDF1-D22A1F1FDBA5}"/>
          </ac:spMkLst>
        </pc:spChg>
        <pc:spChg chg="del">
          <ac:chgData name="fanjialin" userId="eb945abe-c044-4a22-8288-1989004ec0b0" providerId="ADAL" clId="{5F91BCAB-65F0-4BE6-9CCD-98C3714154E9}" dt="2024-12-10T04:38:15.089" v="5" actId="478"/>
          <ac:spMkLst>
            <pc:docMk/>
            <pc:sldMk cId="2996047996" sldId="6942"/>
            <ac:spMk id="49" creationId="{10288486-944F-4CFD-9746-F2D509B262A0}"/>
          </ac:spMkLst>
        </pc:spChg>
        <pc:spChg chg="del">
          <ac:chgData name="fanjialin" userId="eb945abe-c044-4a22-8288-1989004ec0b0" providerId="ADAL" clId="{5F91BCAB-65F0-4BE6-9CCD-98C3714154E9}" dt="2024-12-10T04:38:15.089" v="5" actId="478"/>
          <ac:spMkLst>
            <pc:docMk/>
            <pc:sldMk cId="2996047996" sldId="6942"/>
            <ac:spMk id="50" creationId="{97FFE03E-EC29-414D-BF7F-F3F0B1190539}"/>
          </ac:spMkLst>
        </pc:spChg>
        <pc:spChg chg="del">
          <ac:chgData name="fanjialin" userId="eb945abe-c044-4a22-8288-1989004ec0b0" providerId="ADAL" clId="{5F91BCAB-65F0-4BE6-9CCD-98C3714154E9}" dt="2024-12-10T04:38:15.089" v="5" actId="478"/>
          <ac:spMkLst>
            <pc:docMk/>
            <pc:sldMk cId="2996047996" sldId="6942"/>
            <ac:spMk id="51" creationId="{14275E8D-0ED7-4A9D-B1EF-A4C487CE4DF3}"/>
          </ac:spMkLst>
        </pc:spChg>
        <pc:spChg chg="del">
          <ac:chgData name="fanjialin" userId="eb945abe-c044-4a22-8288-1989004ec0b0" providerId="ADAL" clId="{5F91BCAB-65F0-4BE6-9CCD-98C3714154E9}" dt="2024-12-10T04:38:15.089" v="5" actId="478"/>
          <ac:spMkLst>
            <pc:docMk/>
            <pc:sldMk cId="2996047996" sldId="6942"/>
            <ac:spMk id="52" creationId="{EF58FCA5-A633-4DAC-AF0D-2D52E3AA42DD}"/>
          </ac:spMkLst>
        </pc:spChg>
        <pc:spChg chg="add del mod">
          <ac:chgData name="fanjialin" userId="eb945abe-c044-4a22-8288-1989004ec0b0" providerId="ADAL" clId="{5F91BCAB-65F0-4BE6-9CCD-98C3714154E9}" dt="2024-12-10T06:15:23.116" v="969" actId="478"/>
          <ac:spMkLst>
            <pc:docMk/>
            <pc:sldMk cId="2996047996" sldId="6942"/>
            <ac:spMk id="53" creationId="{8D7AED70-A27F-46F1-9C66-C25C90F13D1F}"/>
          </ac:spMkLst>
        </pc:spChg>
        <pc:spChg chg="add mod">
          <ac:chgData name="fanjialin" userId="eb945abe-c044-4a22-8288-1989004ec0b0" providerId="ADAL" clId="{5F91BCAB-65F0-4BE6-9CCD-98C3714154E9}" dt="2024-12-10T07:03:07.088" v="2269" actId="1076"/>
          <ac:spMkLst>
            <pc:docMk/>
            <pc:sldMk cId="2996047996" sldId="6942"/>
            <ac:spMk id="54" creationId="{F3ABC647-2739-44F5-8B85-0D3C69786530}"/>
          </ac:spMkLst>
        </pc:spChg>
        <pc:spChg chg="del">
          <ac:chgData name="fanjialin" userId="eb945abe-c044-4a22-8288-1989004ec0b0" providerId="ADAL" clId="{5F91BCAB-65F0-4BE6-9CCD-98C3714154E9}" dt="2024-12-10T04:38:15.089" v="5" actId="478"/>
          <ac:spMkLst>
            <pc:docMk/>
            <pc:sldMk cId="2996047996" sldId="6942"/>
            <ac:spMk id="55" creationId="{335D1AD4-ABB5-401E-9B45-512FA546B26C}"/>
          </ac:spMkLst>
        </pc:spChg>
        <pc:spChg chg="del">
          <ac:chgData name="fanjialin" userId="eb945abe-c044-4a22-8288-1989004ec0b0" providerId="ADAL" clId="{5F91BCAB-65F0-4BE6-9CCD-98C3714154E9}" dt="2024-12-10T04:38:15.089" v="5" actId="478"/>
          <ac:spMkLst>
            <pc:docMk/>
            <pc:sldMk cId="2996047996" sldId="6942"/>
            <ac:spMk id="56" creationId="{3CB9EAB9-E45E-45CA-9E46-C8D8CE5D6D58}"/>
          </ac:spMkLst>
        </pc:spChg>
        <pc:spChg chg="del">
          <ac:chgData name="fanjialin" userId="eb945abe-c044-4a22-8288-1989004ec0b0" providerId="ADAL" clId="{5F91BCAB-65F0-4BE6-9CCD-98C3714154E9}" dt="2024-12-10T04:38:15.089" v="5" actId="478"/>
          <ac:spMkLst>
            <pc:docMk/>
            <pc:sldMk cId="2996047996" sldId="6942"/>
            <ac:spMk id="57" creationId="{5F941ABB-4525-43AE-B780-096D2DED3A16}"/>
          </ac:spMkLst>
        </pc:spChg>
        <pc:spChg chg="del">
          <ac:chgData name="fanjialin" userId="eb945abe-c044-4a22-8288-1989004ec0b0" providerId="ADAL" clId="{5F91BCAB-65F0-4BE6-9CCD-98C3714154E9}" dt="2024-12-10T04:38:15.089" v="5" actId="478"/>
          <ac:spMkLst>
            <pc:docMk/>
            <pc:sldMk cId="2996047996" sldId="6942"/>
            <ac:spMk id="58" creationId="{5B13BD92-EB86-45AD-8FF9-BCF68AB4D01A}"/>
          </ac:spMkLst>
        </pc:spChg>
        <pc:spChg chg="del">
          <ac:chgData name="fanjialin" userId="eb945abe-c044-4a22-8288-1989004ec0b0" providerId="ADAL" clId="{5F91BCAB-65F0-4BE6-9CCD-98C3714154E9}" dt="2024-12-10T04:38:24.729" v="16" actId="478"/>
          <ac:spMkLst>
            <pc:docMk/>
            <pc:sldMk cId="2996047996" sldId="6942"/>
            <ac:spMk id="59" creationId="{EA5B66D8-EC1E-47A9-9151-CC69C23821CE}"/>
          </ac:spMkLst>
        </pc:spChg>
        <pc:spChg chg="mod">
          <ac:chgData name="fanjialin" userId="eb945abe-c044-4a22-8288-1989004ec0b0" providerId="ADAL" clId="{5F91BCAB-65F0-4BE6-9CCD-98C3714154E9}" dt="2024-12-10T07:03:07.088" v="2269" actId="1076"/>
          <ac:spMkLst>
            <pc:docMk/>
            <pc:sldMk cId="2996047996" sldId="6942"/>
            <ac:spMk id="60" creationId="{916CC37C-2210-4A73-A8E2-3F85378824D1}"/>
          </ac:spMkLst>
        </pc:spChg>
        <pc:spChg chg="mod">
          <ac:chgData name="fanjialin" userId="eb945abe-c044-4a22-8288-1989004ec0b0" providerId="ADAL" clId="{5F91BCAB-65F0-4BE6-9CCD-98C3714154E9}" dt="2024-12-10T07:03:07.088" v="2269" actId="1076"/>
          <ac:spMkLst>
            <pc:docMk/>
            <pc:sldMk cId="2996047996" sldId="6942"/>
            <ac:spMk id="61" creationId="{17BE74CA-9E89-4740-9159-799BA64F67FF}"/>
          </ac:spMkLst>
        </pc:spChg>
        <pc:spChg chg="mod">
          <ac:chgData name="fanjialin" userId="eb945abe-c044-4a22-8288-1989004ec0b0" providerId="ADAL" clId="{5F91BCAB-65F0-4BE6-9CCD-98C3714154E9}" dt="2024-12-10T07:03:07.088" v="2269" actId="1076"/>
          <ac:spMkLst>
            <pc:docMk/>
            <pc:sldMk cId="2996047996" sldId="6942"/>
            <ac:spMk id="62" creationId="{77E7C86D-D4E6-4A24-9AD3-AAB744625377}"/>
          </ac:spMkLst>
        </pc:spChg>
        <pc:spChg chg="mod">
          <ac:chgData name="fanjialin" userId="eb945abe-c044-4a22-8288-1989004ec0b0" providerId="ADAL" clId="{5F91BCAB-65F0-4BE6-9CCD-98C3714154E9}" dt="2024-12-10T07:03:07.088" v="2269" actId="1076"/>
          <ac:spMkLst>
            <pc:docMk/>
            <pc:sldMk cId="2996047996" sldId="6942"/>
            <ac:spMk id="63" creationId="{C4BF4480-A053-4DCA-ADFB-166EA1816E64}"/>
          </ac:spMkLst>
        </pc:spChg>
        <pc:spChg chg="mod">
          <ac:chgData name="fanjialin" userId="eb945abe-c044-4a22-8288-1989004ec0b0" providerId="ADAL" clId="{5F91BCAB-65F0-4BE6-9CCD-98C3714154E9}" dt="2024-12-10T07:03:07.088" v="2269" actId="1076"/>
          <ac:spMkLst>
            <pc:docMk/>
            <pc:sldMk cId="2996047996" sldId="6942"/>
            <ac:spMk id="64" creationId="{BB0E1ABB-48F5-43A2-8248-1A000036BE6C}"/>
          </ac:spMkLst>
        </pc:spChg>
        <pc:spChg chg="mod">
          <ac:chgData name="fanjialin" userId="eb945abe-c044-4a22-8288-1989004ec0b0" providerId="ADAL" clId="{5F91BCAB-65F0-4BE6-9CCD-98C3714154E9}" dt="2024-12-10T07:03:07.088" v="2269" actId="1076"/>
          <ac:spMkLst>
            <pc:docMk/>
            <pc:sldMk cId="2996047996" sldId="6942"/>
            <ac:spMk id="65" creationId="{354677C8-9CF0-4601-BB1C-14E52960F879}"/>
          </ac:spMkLst>
        </pc:spChg>
        <pc:spChg chg="mod">
          <ac:chgData name="fanjialin" userId="eb945abe-c044-4a22-8288-1989004ec0b0" providerId="ADAL" clId="{5F91BCAB-65F0-4BE6-9CCD-98C3714154E9}" dt="2024-12-10T07:03:07.088" v="2269" actId="1076"/>
          <ac:spMkLst>
            <pc:docMk/>
            <pc:sldMk cId="2996047996" sldId="6942"/>
            <ac:spMk id="66" creationId="{1CEFE6AE-93EE-4806-8D1E-754D35A0C45B}"/>
          </ac:spMkLst>
        </pc:spChg>
        <pc:spChg chg="mod">
          <ac:chgData name="fanjialin" userId="eb945abe-c044-4a22-8288-1989004ec0b0" providerId="ADAL" clId="{5F91BCAB-65F0-4BE6-9CCD-98C3714154E9}" dt="2024-12-10T07:03:07.088" v="2269" actId="1076"/>
          <ac:spMkLst>
            <pc:docMk/>
            <pc:sldMk cId="2996047996" sldId="6942"/>
            <ac:spMk id="67" creationId="{E26E5AE3-082C-4D12-AC67-88A341044E18}"/>
          </ac:spMkLst>
        </pc:spChg>
        <pc:spChg chg="mod">
          <ac:chgData name="fanjialin" userId="eb945abe-c044-4a22-8288-1989004ec0b0" providerId="ADAL" clId="{5F91BCAB-65F0-4BE6-9CCD-98C3714154E9}" dt="2024-12-10T07:03:07.088" v="2269" actId="1076"/>
          <ac:spMkLst>
            <pc:docMk/>
            <pc:sldMk cId="2996047996" sldId="6942"/>
            <ac:spMk id="68" creationId="{8E0D8652-EE7E-474E-9CD6-7E6F96BB7235}"/>
          </ac:spMkLst>
        </pc:spChg>
        <pc:spChg chg="add del mod">
          <ac:chgData name="fanjialin" userId="eb945abe-c044-4a22-8288-1989004ec0b0" providerId="ADAL" clId="{5F91BCAB-65F0-4BE6-9CCD-98C3714154E9}" dt="2024-12-10T06:20:20.211" v="1131" actId="478"/>
          <ac:spMkLst>
            <pc:docMk/>
            <pc:sldMk cId="2996047996" sldId="6942"/>
            <ac:spMk id="69" creationId="{EB8D58F9-2950-478E-9BB3-E08C076028AD}"/>
          </ac:spMkLst>
        </pc:spChg>
        <pc:spChg chg="mod">
          <ac:chgData name="fanjialin" userId="eb945abe-c044-4a22-8288-1989004ec0b0" providerId="ADAL" clId="{5F91BCAB-65F0-4BE6-9CCD-98C3714154E9}" dt="2024-12-10T07:03:07.088" v="2269" actId="1076"/>
          <ac:spMkLst>
            <pc:docMk/>
            <pc:sldMk cId="2996047996" sldId="6942"/>
            <ac:spMk id="70" creationId="{8BF79EA6-7EB9-4845-BD9E-C50D642F9AB4}"/>
          </ac:spMkLst>
        </pc:spChg>
        <pc:spChg chg="add mod">
          <ac:chgData name="fanjialin" userId="eb945abe-c044-4a22-8288-1989004ec0b0" providerId="ADAL" clId="{5F91BCAB-65F0-4BE6-9CCD-98C3714154E9}" dt="2024-12-10T07:03:07.088" v="2269" actId="1076"/>
          <ac:spMkLst>
            <pc:docMk/>
            <pc:sldMk cId="2996047996" sldId="6942"/>
            <ac:spMk id="71" creationId="{798B979E-8897-432B-A199-7B18521F3FAD}"/>
          </ac:spMkLst>
        </pc:spChg>
        <pc:spChg chg="del">
          <ac:chgData name="fanjialin" userId="eb945abe-c044-4a22-8288-1989004ec0b0" providerId="ADAL" clId="{5F91BCAB-65F0-4BE6-9CCD-98C3714154E9}" dt="2024-12-10T04:38:15.089" v="5" actId="478"/>
          <ac:spMkLst>
            <pc:docMk/>
            <pc:sldMk cId="2996047996" sldId="6942"/>
            <ac:spMk id="72" creationId="{720253E1-2399-4276-940B-408FB82B9BF3}"/>
          </ac:spMkLst>
        </pc:spChg>
        <pc:spChg chg="del">
          <ac:chgData name="fanjialin" userId="eb945abe-c044-4a22-8288-1989004ec0b0" providerId="ADAL" clId="{5F91BCAB-65F0-4BE6-9CCD-98C3714154E9}" dt="2024-12-10T04:38:15.089" v="5" actId="478"/>
          <ac:spMkLst>
            <pc:docMk/>
            <pc:sldMk cId="2996047996" sldId="6942"/>
            <ac:spMk id="73" creationId="{5ABC9650-DD5F-4A2C-BA76-D0401668A96A}"/>
          </ac:spMkLst>
        </pc:spChg>
        <pc:spChg chg="del">
          <ac:chgData name="fanjialin" userId="eb945abe-c044-4a22-8288-1989004ec0b0" providerId="ADAL" clId="{5F91BCAB-65F0-4BE6-9CCD-98C3714154E9}" dt="2024-12-10T04:38:15.089" v="5" actId="478"/>
          <ac:spMkLst>
            <pc:docMk/>
            <pc:sldMk cId="2996047996" sldId="6942"/>
            <ac:spMk id="74" creationId="{56AC56C5-B51C-4B43-B147-5DFBCFFAB251}"/>
          </ac:spMkLst>
        </pc:spChg>
        <pc:spChg chg="mod">
          <ac:chgData name="fanjialin" userId="eb945abe-c044-4a22-8288-1989004ec0b0" providerId="ADAL" clId="{5F91BCAB-65F0-4BE6-9CCD-98C3714154E9}" dt="2024-12-10T07:03:07.088" v="2269" actId="1076"/>
          <ac:spMkLst>
            <pc:docMk/>
            <pc:sldMk cId="2996047996" sldId="6942"/>
            <ac:spMk id="75" creationId="{6051A6BC-1F08-4A56-B1C3-4AC071CDA826}"/>
          </ac:spMkLst>
        </pc:spChg>
        <pc:spChg chg="mod">
          <ac:chgData name="fanjialin" userId="eb945abe-c044-4a22-8288-1989004ec0b0" providerId="ADAL" clId="{5F91BCAB-65F0-4BE6-9CCD-98C3714154E9}" dt="2024-12-10T07:03:07.088" v="2269" actId="1076"/>
          <ac:spMkLst>
            <pc:docMk/>
            <pc:sldMk cId="2996047996" sldId="6942"/>
            <ac:spMk id="76" creationId="{6FB5FFE6-08D5-4B04-967A-2229ACE021B2}"/>
          </ac:spMkLst>
        </pc:spChg>
        <pc:spChg chg="add mod">
          <ac:chgData name="fanjialin" userId="eb945abe-c044-4a22-8288-1989004ec0b0" providerId="ADAL" clId="{5F91BCAB-65F0-4BE6-9CCD-98C3714154E9}" dt="2024-12-10T07:03:07.088" v="2269" actId="1076"/>
          <ac:spMkLst>
            <pc:docMk/>
            <pc:sldMk cId="2996047996" sldId="6942"/>
            <ac:spMk id="77" creationId="{B78D0F00-7773-4248-8ED3-868183F9DC97}"/>
          </ac:spMkLst>
        </pc:spChg>
        <pc:spChg chg="add mod">
          <ac:chgData name="fanjialin" userId="eb945abe-c044-4a22-8288-1989004ec0b0" providerId="ADAL" clId="{5F91BCAB-65F0-4BE6-9CCD-98C3714154E9}" dt="2024-12-10T07:03:07.088" v="2269" actId="1076"/>
          <ac:spMkLst>
            <pc:docMk/>
            <pc:sldMk cId="2996047996" sldId="6942"/>
            <ac:spMk id="78" creationId="{B8BB88D7-B0B9-420E-BEA7-68962E08EDF7}"/>
          </ac:spMkLst>
        </pc:spChg>
        <pc:spChg chg="add mod">
          <ac:chgData name="fanjialin" userId="eb945abe-c044-4a22-8288-1989004ec0b0" providerId="ADAL" clId="{5F91BCAB-65F0-4BE6-9CCD-98C3714154E9}" dt="2024-12-10T07:03:07.088" v="2269" actId="1076"/>
          <ac:spMkLst>
            <pc:docMk/>
            <pc:sldMk cId="2996047996" sldId="6942"/>
            <ac:spMk id="79" creationId="{2EF63ACF-6D9B-4F81-AE76-492C36BB1A50}"/>
          </ac:spMkLst>
        </pc:spChg>
        <pc:spChg chg="add mod">
          <ac:chgData name="fanjialin" userId="eb945abe-c044-4a22-8288-1989004ec0b0" providerId="ADAL" clId="{5F91BCAB-65F0-4BE6-9CCD-98C3714154E9}" dt="2024-12-10T07:03:07.088" v="2269" actId="1076"/>
          <ac:spMkLst>
            <pc:docMk/>
            <pc:sldMk cId="2996047996" sldId="6942"/>
            <ac:spMk id="80" creationId="{1DC5DB40-960D-41E2-89BC-0257BDC390AE}"/>
          </ac:spMkLst>
        </pc:spChg>
        <pc:spChg chg="add mod">
          <ac:chgData name="fanjialin" userId="eb945abe-c044-4a22-8288-1989004ec0b0" providerId="ADAL" clId="{5F91BCAB-65F0-4BE6-9CCD-98C3714154E9}" dt="2024-12-10T07:03:07.088" v="2269" actId="1076"/>
          <ac:spMkLst>
            <pc:docMk/>
            <pc:sldMk cId="2996047996" sldId="6942"/>
            <ac:spMk id="81" creationId="{E30A4077-D55E-4133-B314-FFE6E1FE038E}"/>
          </ac:spMkLst>
        </pc:spChg>
        <pc:spChg chg="add mod ord">
          <ac:chgData name="fanjialin" userId="eb945abe-c044-4a22-8288-1989004ec0b0" providerId="ADAL" clId="{5F91BCAB-65F0-4BE6-9CCD-98C3714154E9}" dt="2024-12-10T07:03:07.088" v="2269" actId="1076"/>
          <ac:spMkLst>
            <pc:docMk/>
            <pc:sldMk cId="2996047996" sldId="6942"/>
            <ac:spMk id="82" creationId="{527CA720-D70C-4AFF-AD39-27359C40DAE0}"/>
          </ac:spMkLst>
        </pc:spChg>
        <pc:cxnChg chg="del">
          <ac:chgData name="fanjialin" userId="eb945abe-c044-4a22-8288-1989004ec0b0" providerId="ADAL" clId="{5F91BCAB-65F0-4BE6-9CCD-98C3714154E9}" dt="2024-12-10T04:38:15.089" v="5" actId="478"/>
          <ac:cxnSpMkLst>
            <pc:docMk/>
            <pc:sldMk cId="2996047996" sldId="6942"/>
            <ac:cxnSpMk id="3" creationId="{5F7425FA-4717-4482-BA4F-6DAA235FF27C}"/>
          </ac:cxnSpMkLst>
        </pc:cxnChg>
      </pc:sldChg>
      <pc:sldChg chg="addSp delSp modSp mod delAnim">
        <pc:chgData name="fanjialin" userId="eb945abe-c044-4a22-8288-1989004ec0b0" providerId="ADAL" clId="{5F91BCAB-65F0-4BE6-9CCD-98C3714154E9}" dt="2024-12-10T07:02:14.293" v="2244" actId="20577"/>
        <pc:sldMkLst>
          <pc:docMk/>
          <pc:sldMk cId="2736651600" sldId="6943"/>
        </pc:sldMkLst>
        <pc:spChg chg="del">
          <ac:chgData name="fanjialin" userId="eb945abe-c044-4a22-8288-1989004ec0b0" providerId="ADAL" clId="{5F91BCAB-65F0-4BE6-9CCD-98C3714154E9}" dt="2024-12-10T04:38:01.409" v="0" actId="478"/>
          <ac:spMkLst>
            <pc:docMk/>
            <pc:sldMk cId="2736651600" sldId="6943"/>
            <ac:spMk id="2" creationId="{9181A891-DCD0-4088-86C1-D9D456AABD1A}"/>
          </ac:spMkLst>
        </pc:spChg>
        <pc:spChg chg="mod">
          <ac:chgData name="fanjialin" userId="eb945abe-c044-4a22-8288-1989004ec0b0" providerId="ADAL" clId="{5F91BCAB-65F0-4BE6-9CCD-98C3714154E9}" dt="2024-12-10T07:02:09.845" v="2242" actId="20577"/>
          <ac:spMkLst>
            <pc:docMk/>
            <pc:sldMk cId="2736651600" sldId="6943"/>
            <ac:spMk id="4" creationId="{C008E019-E04E-4FDF-98B7-514074F9091C}"/>
          </ac:spMkLst>
        </pc:spChg>
        <pc:spChg chg="mod">
          <ac:chgData name="fanjialin" userId="eb945abe-c044-4a22-8288-1989004ec0b0" providerId="ADAL" clId="{5F91BCAB-65F0-4BE6-9CCD-98C3714154E9}" dt="2024-12-10T07:02:14.293" v="2244" actId="20577"/>
          <ac:spMkLst>
            <pc:docMk/>
            <pc:sldMk cId="2736651600" sldId="6943"/>
            <ac:spMk id="6" creationId="{AD181CEC-C211-DC3A-E521-56468B244A58}"/>
          </ac:spMkLst>
        </pc:spChg>
        <pc:spChg chg="del">
          <ac:chgData name="fanjialin" userId="eb945abe-c044-4a22-8288-1989004ec0b0" providerId="ADAL" clId="{5F91BCAB-65F0-4BE6-9CCD-98C3714154E9}" dt="2024-12-10T04:38:01.409" v="0" actId="478"/>
          <ac:spMkLst>
            <pc:docMk/>
            <pc:sldMk cId="2736651600" sldId="6943"/>
            <ac:spMk id="9" creationId="{0844DE61-607C-47D8-B3F5-F8493669E0CE}"/>
          </ac:spMkLst>
        </pc:spChg>
        <pc:spChg chg="del">
          <ac:chgData name="fanjialin" userId="eb945abe-c044-4a22-8288-1989004ec0b0" providerId="ADAL" clId="{5F91BCAB-65F0-4BE6-9CCD-98C3714154E9}" dt="2024-12-10T04:38:01.409" v="0" actId="478"/>
          <ac:spMkLst>
            <pc:docMk/>
            <pc:sldMk cId="2736651600" sldId="6943"/>
            <ac:spMk id="20" creationId="{3E8AA3AC-797C-4B9A-B534-CF7176A3A5EB}"/>
          </ac:spMkLst>
        </pc:spChg>
        <pc:spChg chg="add mod">
          <ac:chgData name="fanjialin" userId="eb945abe-c044-4a22-8288-1989004ec0b0" providerId="ADAL" clId="{5F91BCAB-65F0-4BE6-9CCD-98C3714154E9}" dt="2024-12-10T04:51:09.009" v="351" actId="1037"/>
          <ac:spMkLst>
            <pc:docMk/>
            <pc:sldMk cId="2736651600" sldId="6943"/>
            <ac:spMk id="21" creationId="{DA045872-8D95-4BB0-ABF8-B550756628B8}"/>
          </ac:spMkLst>
        </pc:spChg>
        <pc:spChg chg="add mod">
          <ac:chgData name="fanjialin" userId="eb945abe-c044-4a22-8288-1989004ec0b0" providerId="ADAL" clId="{5F91BCAB-65F0-4BE6-9CCD-98C3714154E9}" dt="2024-12-10T05:51:02.242" v="679"/>
          <ac:spMkLst>
            <pc:docMk/>
            <pc:sldMk cId="2736651600" sldId="6943"/>
            <ac:spMk id="22" creationId="{21A0E71B-0C29-43D1-9587-2C074C329254}"/>
          </ac:spMkLst>
        </pc:spChg>
        <pc:spChg chg="add mod">
          <ac:chgData name="fanjialin" userId="eb945abe-c044-4a22-8288-1989004ec0b0" providerId="ADAL" clId="{5F91BCAB-65F0-4BE6-9CCD-98C3714154E9}" dt="2024-12-10T04:56:28.954" v="569" actId="1038"/>
          <ac:spMkLst>
            <pc:docMk/>
            <pc:sldMk cId="2736651600" sldId="6943"/>
            <ac:spMk id="23" creationId="{E8B17449-7A39-4118-AFE5-9C1ABA0A775D}"/>
          </ac:spMkLst>
        </pc:spChg>
        <pc:spChg chg="del">
          <ac:chgData name="fanjialin" userId="eb945abe-c044-4a22-8288-1989004ec0b0" providerId="ADAL" clId="{5F91BCAB-65F0-4BE6-9CCD-98C3714154E9}" dt="2024-12-10T04:38:01.409" v="0" actId="478"/>
          <ac:spMkLst>
            <pc:docMk/>
            <pc:sldMk cId="2736651600" sldId="6943"/>
            <ac:spMk id="25" creationId="{3341D814-1BCC-4CEB-8310-6EEBC827A629}"/>
          </ac:spMkLst>
        </pc:spChg>
        <pc:spChg chg="add mod">
          <ac:chgData name="fanjialin" userId="eb945abe-c044-4a22-8288-1989004ec0b0" providerId="ADAL" clId="{5F91BCAB-65F0-4BE6-9CCD-98C3714154E9}" dt="2024-12-10T07:02:03.896" v="2241"/>
          <ac:spMkLst>
            <pc:docMk/>
            <pc:sldMk cId="2736651600" sldId="6943"/>
            <ac:spMk id="26" creationId="{D2A86290-9212-4B55-925F-2F904B25D707}"/>
          </ac:spMkLst>
        </pc:spChg>
        <pc:spChg chg="add mod ord">
          <ac:chgData name="fanjialin" userId="eb945abe-c044-4a22-8288-1989004ec0b0" providerId="ADAL" clId="{5F91BCAB-65F0-4BE6-9CCD-98C3714154E9}" dt="2024-12-10T04:56:16.387" v="535" actId="14100"/>
          <ac:spMkLst>
            <pc:docMk/>
            <pc:sldMk cId="2736651600" sldId="6943"/>
            <ac:spMk id="27" creationId="{A6540079-B55B-436B-92A6-E1EE8C22754E}"/>
          </ac:spMkLst>
        </pc:spChg>
        <pc:spChg chg="del">
          <ac:chgData name="fanjialin" userId="eb945abe-c044-4a22-8288-1989004ec0b0" providerId="ADAL" clId="{5F91BCAB-65F0-4BE6-9CCD-98C3714154E9}" dt="2024-12-10T04:38:01.409" v="0" actId="478"/>
          <ac:spMkLst>
            <pc:docMk/>
            <pc:sldMk cId="2736651600" sldId="6943"/>
            <ac:spMk id="28" creationId="{C7B87EF1-87B9-4237-92DB-04AEF8183DC6}"/>
          </ac:spMkLst>
        </pc:spChg>
        <pc:spChg chg="del">
          <ac:chgData name="fanjialin" userId="eb945abe-c044-4a22-8288-1989004ec0b0" providerId="ADAL" clId="{5F91BCAB-65F0-4BE6-9CCD-98C3714154E9}" dt="2024-12-10T04:38:01.409" v="0" actId="478"/>
          <ac:spMkLst>
            <pc:docMk/>
            <pc:sldMk cId="2736651600" sldId="6943"/>
            <ac:spMk id="78" creationId="{536E7373-106F-49C4-A60A-F93DD28BC303}"/>
          </ac:spMkLst>
        </pc:spChg>
        <pc:grpChg chg="del">
          <ac:chgData name="fanjialin" userId="eb945abe-c044-4a22-8288-1989004ec0b0" providerId="ADAL" clId="{5F91BCAB-65F0-4BE6-9CCD-98C3714154E9}" dt="2024-12-10T04:38:01.409" v="0" actId="478"/>
          <ac:grpSpMkLst>
            <pc:docMk/>
            <pc:sldMk cId="2736651600" sldId="6943"/>
            <ac:grpSpMk id="19" creationId="{6E34AC59-A8BD-4FB6-967C-A38080219F9F}"/>
          </ac:grpSpMkLst>
        </pc:grpChg>
        <pc:picChg chg="add mod">
          <ac:chgData name="fanjialin" userId="eb945abe-c044-4a22-8288-1989004ec0b0" providerId="ADAL" clId="{5F91BCAB-65F0-4BE6-9CCD-98C3714154E9}" dt="2024-12-10T05:49:28.865" v="645" actId="1076"/>
          <ac:picMkLst>
            <pc:docMk/>
            <pc:sldMk cId="2736651600" sldId="6943"/>
            <ac:picMk id="12" creationId="{F5EE820B-E944-4DBC-8533-6A7999104DBD}"/>
          </ac:picMkLst>
        </pc:picChg>
        <pc:picChg chg="add mod">
          <ac:chgData name="fanjialin" userId="eb945abe-c044-4a22-8288-1989004ec0b0" providerId="ADAL" clId="{5F91BCAB-65F0-4BE6-9CCD-98C3714154E9}" dt="2024-12-10T05:52:35.022" v="768" actId="1076"/>
          <ac:picMkLst>
            <pc:docMk/>
            <pc:sldMk cId="2736651600" sldId="6943"/>
            <ac:picMk id="14" creationId="{76C795B9-3C79-49A3-BF3B-1005AAF7BE96}"/>
          </ac:picMkLst>
        </pc:picChg>
        <pc:picChg chg="del">
          <ac:chgData name="fanjialin" userId="eb945abe-c044-4a22-8288-1989004ec0b0" providerId="ADAL" clId="{5F91BCAB-65F0-4BE6-9CCD-98C3714154E9}" dt="2024-12-10T04:38:02.131" v="1" actId="478"/>
          <ac:picMkLst>
            <pc:docMk/>
            <pc:sldMk cId="2736651600" sldId="6943"/>
            <ac:picMk id="16" creationId="{A7589311-F2DE-4DC7-ADDE-18EC7110329E}"/>
          </ac:picMkLst>
        </pc:picChg>
        <pc:picChg chg="del">
          <ac:chgData name="fanjialin" userId="eb945abe-c044-4a22-8288-1989004ec0b0" providerId="ADAL" clId="{5F91BCAB-65F0-4BE6-9CCD-98C3714154E9}" dt="2024-12-10T04:38:01.409" v="0" actId="478"/>
          <ac:picMkLst>
            <pc:docMk/>
            <pc:sldMk cId="2736651600" sldId="6943"/>
            <ac:picMk id="17" creationId="{F72A3E26-50C2-452B-BC14-525988AB8ABB}"/>
          </ac:picMkLst>
        </pc:picChg>
        <pc:cxnChg chg="del mod">
          <ac:chgData name="fanjialin" userId="eb945abe-c044-4a22-8288-1989004ec0b0" providerId="ADAL" clId="{5F91BCAB-65F0-4BE6-9CCD-98C3714154E9}" dt="2024-12-10T04:38:01.409" v="0" actId="478"/>
          <ac:cxnSpMkLst>
            <pc:docMk/>
            <pc:sldMk cId="2736651600" sldId="6943"/>
            <ac:cxnSpMk id="8" creationId="{5F5CD5BD-89DA-4E3C-946A-092CECA80FA7}"/>
          </ac:cxnSpMkLst>
        </pc:cxnChg>
        <pc:cxnChg chg="add mod">
          <ac:chgData name="fanjialin" userId="eb945abe-c044-4a22-8288-1989004ec0b0" providerId="ADAL" clId="{5F91BCAB-65F0-4BE6-9CCD-98C3714154E9}" dt="2024-12-10T04:51:09.009" v="351" actId="1037"/>
          <ac:cxnSpMkLst>
            <pc:docMk/>
            <pc:sldMk cId="2736651600" sldId="6943"/>
            <ac:cxnSpMk id="10" creationId="{EBED1894-DC4E-4F31-9D6D-4864E640B15F}"/>
          </ac:cxnSpMkLst>
        </pc:cxnChg>
        <pc:cxnChg chg="add mod">
          <ac:chgData name="fanjialin" userId="eb945abe-c044-4a22-8288-1989004ec0b0" providerId="ADAL" clId="{5F91BCAB-65F0-4BE6-9CCD-98C3714154E9}" dt="2024-12-10T04:56:23.334" v="560" actId="1038"/>
          <ac:cxnSpMkLst>
            <pc:docMk/>
            <pc:sldMk cId="2736651600" sldId="6943"/>
            <ac:cxnSpMk id="24" creationId="{4A8DAA3A-1A45-4013-BEDC-473BD54F7EA7}"/>
          </ac:cxnSpMkLst>
        </pc:cxnChg>
        <pc:cxnChg chg="del mod">
          <ac:chgData name="fanjialin" userId="eb945abe-c044-4a22-8288-1989004ec0b0" providerId="ADAL" clId="{5F91BCAB-65F0-4BE6-9CCD-98C3714154E9}" dt="2024-12-10T04:38:01.409" v="0" actId="478"/>
          <ac:cxnSpMkLst>
            <pc:docMk/>
            <pc:sldMk cId="2736651600" sldId="6943"/>
            <ac:cxnSpMk id="29" creationId="{8E993B72-14B5-46C5-8B85-741AAAF8690E}"/>
          </ac:cxnSpMkLst>
        </pc:cxnChg>
      </pc:sldChg>
      <pc:sldChg chg="addSp modSp mod ord">
        <pc:chgData name="fanjialin" userId="eb945abe-c044-4a22-8288-1989004ec0b0" providerId="ADAL" clId="{5F91BCAB-65F0-4BE6-9CCD-98C3714154E9}" dt="2024-12-10T07:01:51.723" v="2239"/>
        <pc:sldMkLst>
          <pc:docMk/>
          <pc:sldMk cId="2222795135" sldId="6944"/>
        </pc:sldMkLst>
        <pc:spChg chg="mod">
          <ac:chgData name="fanjialin" userId="eb945abe-c044-4a22-8288-1989004ec0b0" providerId="ADAL" clId="{5F91BCAB-65F0-4BE6-9CCD-98C3714154E9}" dt="2024-12-10T06:44:04.415" v="1635"/>
          <ac:spMkLst>
            <pc:docMk/>
            <pc:sldMk cId="2222795135" sldId="6944"/>
            <ac:spMk id="4" creationId="{FE8529E7-804B-C56F-2CBF-F64B5F1595BB}"/>
          </ac:spMkLst>
        </pc:spChg>
        <pc:spChg chg="add mod">
          <ac:chgData name="fanjialin" userId="eb945abe-c044-4a22-8288-1989004ec0b0" providerId="ADAL" clId="{5F91BCAB-65F0-4BE6-9CCD-98C3714154E9}" dt="2024-12-10T07:01:51.723" v="2239"/>
          <ac:spMkLst>
            <pc:docMk/>
            <pc:sldMk cId="2222795135" sldId="6944"/>
            <ac:spMk id="5" creationId="{6712C063-3915-4858-A2B7-B8AEA2316815}"/>
          </ac:spMkLst>
        </pc:spChg>
        <pc:graphicFrameChg chg="mod modGraphic">
          <ac:chgData name="fanjialin" userId="eb945abe-c044-4a22-8288-1989004ec0b0" providerId="ADAL" clId="{5F91BCAB-65F0-4BE6-9CCD-98C3714154E9}" dt="2024-12-10T07:01:42.122" v="2235" actId="14100"/>
          <ac:graphicFrameMkLst>
            <pc:docMk/>
            <pc:sldMk cId="2222795135" sldId="6944"/>
            <ac:graphicFrameMk id="31" creationId="{7321BDB8-0036-9E94-6A3C-59C0EF2EFCDA}"/>
          </ac:graphicFrameMkLst>
        </pc:graphicFrameChg>
      </pc:sldChg>
      <pc:sldChg chg="del">
        <pc:chgData name="fanjialin" userId="eb945abe-c044-4a22-8288-1989004ec0b0" providerId="ADAL" clId="{5F91BCAB-65F0-4BE6-9CCD-98C3714154E9}" dt="2024-12-10T04:54:20.115" v="401" actId="47"/>
        <pc:sldMkLst>
          <pc:docMk/>
          <pc:sldMk cId="131871643" sldId="6945"/>
        </pc:sldMkLst>
      </pc:sldChg>
      <pc:sldChg chg="addSp delSp modSp add del mod">
        <pc:chgData name="fanjialin" userId="eb945abe-c044-4a22-8288-1989004ec0b0" providerId="ADAL" clId="{5F91BCAB-65F0-4BE6-9CCD-98C3714154E9}" dt="2024-12-10T06:35:34.406" v="1410" actId="47"/>
        <pc:sldMkLst>
          <pc:docMk/>
          <pc:sldMk cId="2819456152" sldId="6945"/>
        </pc:sldMkLst>
        <pc:spChg chg="add del">
          <ac:chgData name="fanjialin" userId="eb945abe-c044-4a22-8288-1989004ec0b0" providerId="ADAL" clId="{5F91BCAB-65F0-4BE6-9CCD-98C3714154E9}" dt="2024-12-10T06:22:38.838" v="1295" actId="478"/>
          <ac:spMkLst>
            <pc:docMk/>
            <pc:sldMk cId="2819456152" sldId="6945"/>
            <ac:spMk id="9" creationId="{DA161299-67D8-43F8-AD87-779F815A6D63}"/>
          </ac:spMkLst>
        </pc:spChg>
        <pc:spChg chg="add del">
          <ac:chgData name="fanjialin" userId="eb945abe-c044-4a22-8288-1989004ec0b0" providerId="ADAL" clId="{5F91BCAB-65F0-4BE6-9CCD-98C3714154E9}" dt="2024-12-10T06:22:38.838" v="1295" actId="478"/>
          <ac:spMkLst>
            <pc:docMk/>
            <pc:sldMk cId="2819456152" sldId="6945"/>
            <ac:spMk id="14" creationId="{B793FC99-A836-4177-A6FB-E7E0876CC817}"/>
          </ac:spMkLst>
        </pc:spChg>
        <pc:spChg chg="del mod">
          <ac:chgData name="fanjialin" userId="eb945abe-c044-4a22-8288-1989004ec0b0" providerId="ADAL" clId="{5F91BCAB-65F0-4BE6-9CCD-98C3714154E9}" dt="2024-12-10T06:23:02.136" v="1300" actId="478"/>
          <ac:spMkLst>
            <pc:docMk/>
            <pc:sldMk cId="2819456152" sldId="6945"/>
            <ac:spMk id="54" creationId="{F3ABC647-2739-44F5-8B85-0D3C69786530}"/>
          </ac:spMkLst>
        </pc:spChg>
        <pc:spChg chg="add del">
          <ac:chgData name="fanjialin" userId="eb945abe-c044-4a22-8288-1989004ec0b0" providerId="ADAL" clId="{5F91BCAB-65F0-4BE6-9CCD-98C3714154E9}" dt="2024-12-10T06:22:44.871" v="1296" actId="478"/>
          <ac:spMkLst>
            <pc:docMk/>
            <pc:sldMk cId="2819456152" sldId="6945"/>
            <ac:spMk id="60" creationId="{916CC37C-2210-4A73-A8E2-3F85378824D1}"/>
          </ac:spMkLst>
        </pc:spChg>
        <pc:spChg chg="add del">
          <ac:chgData name="fanjialin" userId="eb945abe-c044-4a22-8288-1989004ec0b0" providerId="ADAL" clId="{5F91BCAB-65F0-4BE6-9CCD-98C3714154E9}" dt="2024-12-10T06:22:38.838" v="1295" actId="478"/>
          <ac:spMkLst>
            <pc:docMk/>
            <pc:sldMk cId="2819456152" sldId="6945"/>
            <ac:spMk id="61" creationId="{17BE74CA-9E89-4740-9159-799BA64F67FF}"/>
          </ac:spMkLst>
        </pc:spChg>
        <pc:spChg chg="add del">
          <ac:chgData name="fanjialin" userId="eb945abe-c044-4a22-8288-1989004ec0b0" providerId="ADAL" clId="{5F91BCAB-65F0-4BE6-9CCD-98C3714154E9}" dt="2024-12-10T06:22:44.871" v="1296" actId="478"/>
          <ac:spMkLst>
            <pc:docMk/>
            <pc:sldMk cId="2819456152" sldId="6945"/>
            <ac:spMk id="62" creationId="{77E7C86D-D4E6-4A24-9AD3-AAB744625377}"/>
          </ac:spMkLst>
        </pc:spChg>
        <pc:spChg chg="add del">
          <ac:chgData name="fanjialin" userId="eb945abe-c044-4a22-8288-1989004ec0b0" providerId="ADAL" clId="{5F91BCAB-65F0-4BE6-9CCD-98C3714154E9}" dt="2024-12-10T06:22:44.871" v="1296" actId="478"/>
          <ac:spMkLst>
            <pc:docMk/>
            <pc:sldMk cId="2819456152" sldId="6945"/>
            <ac:spMk id="63" creationId="{C4BF4480-A053-4DCA-ADFB-166EA1816E64}"/>
          </ac:spMkLst>
        </pc:spChg>
        <pc:spChg chg="add del">
          <ac:chgData name="fanjialin" userId="eb945abe-c044-4a22-8288-1989004ec0b0" providerId="ADAL" clId="{5F91BCAB-65F0-4BE6-9CCD-98C3714154E9}" dt="2024-12-10T06:22:38.838" v="1295" actId="478"/>
          <ac:spMkLst>
            <pc:docMk/>
            <pc:sldMk cId="2819456152" sldId="6945"/>
            <ac:spMk id="64" creationId="{BB0E1ABB-48F5-43A2-8248-1A000036BE6C}"/>
          </ac:spMkLst>
        </pc:spChg>
        <pc:spChg chg="add del">
          <ac:chgData name="fanjialin" userId="eb945abe-c044-4a22-8288-1989004ec0b0" providerId="ADAL" clId="{5F91BCAB-65F0-4BE6-9CCD-98C3714154E9}" dt="2024-12-10T06:22:44.871" v="1296" actId="478"/>
          <ac:spMkLst>
            <pc:docMk/>
            <pc:sldMk cId="2819456152" sldId="6945"/>
            <ac:spMk id="65" creationId="{354677C8-9CF0-4601-BB1C-14E52960F879}"/>
          </ac:spMkLst>
        </pc:spChg>
        <pc:spChg chg="add del">
          <ac:chgData name="fanjialin" userId="eb945abe-c044-4a22-8288-1989004ec0b0" providerId="ADAL" clId="{5F91BCAB-65F0-4BE6-9CCD-98C3714154E9}" dt="2024-12-10T06:22:44.871" v="1296" actId="478"/>
          <ac:spMkLst>
            <pc:docMk/>
            <pc:sldMk cId="2819456152" sldId="6945"/>
            <ac:spMk id="66" creationId="{1CEFE6AE-93EE-4806-8D1E-754D35A0C45B}"/>
          </ac:spMkLst>
        </pc:spChg>
        <pc:spChg chg="add del">
          <ac:chgData name="fanjialin" userId="eb945abe-c044-4a22-8288-1989004ec0b0" providerId="ADAL" clId="{5F91BCAB-65F0-4BE6-9CCD-98C3714154E9}" dt="2024-12-10T06:22:38.838" v="1295" actId="478"/>
          <ac:spMkLst>
            <pc:docMk/>
            <pc:sldMk cId="2819456152" sldId="6945"/>
            <ac:spMk id="67" creationId="{E26E5AE3-082C-4D12-AC67-88A341044E18}"/>
          </ac:spMkLst>
        </pc:spChg>
        <pc:spChg chg="add del">
          <ac:chgData name="fanjialin" userId="eb945abe-c044-4a22-8288-1989004ec0b0" providerId="ADAL" clId="{5F91BCAB-65F0-4BE6-9CCD-98C3714154E9}" dt="2024-12-10T06:22:44.871" v="1296" actId="478"/>
          <ac:spMkLst>
            <pc:docMk/>
            <pc:sldMk cId="2819456152" sldId="6945"/>
            <ac:spMk id="68" creationId="{8E0D8652-EE7E-474E-9CD6-7E6F96BB7235}"/>
          </ac:spMkLst>
        </pc:spChg>
        <pc:spChg chg="add del mod">
          <ac:chgData name="fanjialin" userId="eb945abe-c044-4a22-8288-1989004ec0b0" providerId="ADAL" clId="{5F91BCAB-65F0-4BE6-9CCD-98C3714154E9}" dt="2024-12-10T06:22:55.047" v="1298"/>
          <ac:spMkLst>
            <pc:docMk/>
            <pc:sldMk cId="2819456152" sldId="6945"/>
            <ac:spMk id="70" creationId="{8BF79EA6-7EB9-4845-BD9E-C50D642F9AB4}"/>
          </ac:spMkLst>
        </pc:spChg>
        <pc:spChg chg="mod">
          <ac:chgData name="fanjialin" userId="eb945abe-c044-4a22-8288-1989004ec0b0" providerId="ADAL" clId="{5F91BCAB-65F0-4BE6-9CCD-98C3714154E9}" dt="2024-12-10T06:22:51.271" v="1297" actId="1076"/>
          <ac:spMkLst>
            <pc:docMk/>
            <pc:sldMk cId="2819456152" sldId="6945"/>
            <ac:spMk id="71" creationId="{798B979E-8897-432B-A199-7B18521F3FAD}"/>
          </ac:spMkLst>
        </pc:spChg>
        <pc:spChg chg="add del">
          <ac:chgData name="fanjialin" userId="eb945abe-c044-4a22-8288-1989004ec0b0" providerId="ADAL" clId="{5F91BCAB-65F0-4BE6-9CCD-98C3714154E9}" dt="2024-12-10T06:23:00.886" v="1299" actId="478"/>
          <ac:spMkLst>
            <pc:docMk/>
            <pc:sldMk cId="2819456152" sldId="6945"/>
            <ac:spMk id="75" creationId="{6051A6BC-1F08-4A56-B1C3-4AC071CDA826}"/>
          </ac:spMkLst>
        </pc:spChg>
        <pc:spChg chg="add del">
          <ac:chgData name="fanjialin" userId="eb945abe-c044-4a22-8288-1989004ec0b0" providerId="ADAL" clId="{5F91BCAB-65F0-4BE6-9CCD-98C3714154E9}" dt="2024-12-10T06:22:38.838" v="1295" actId="478"/>
          <ac:spMkLst>
            <pc:docMk/>
            <pc:sldMk cId="2819456152" sldId="6945"/>
            <ac:spMk id="76" creationId="{6FB5FFE6-08D5-4B04-967A-2229ACE021B2}"/>
          </ac:spMkLst>
        </pc:spChg>
        <pc:spChg chg="mod">
          <ac:chgData name="fanjialin" userId="eb945abe-c044-4a22-8288-1989004ec0b0" providerId="ADAL" clId="{5F91BCAB-65F0-4BE6-9CCD-98C3714154E9}" dt="2024-12-10T06:22:51.271" v="1297" actId="1076"/>
          <ac:spMkLst>
            <pc:docMk/>
            <pc:sldMk cId="2819456152" sldId="6945"/>
            <ac:spMk id="77" creationId="{B78D0F00-7773-4248-8ED3-868183F9DC97}"/>
          </ac:spMkLst>
        </pc:spChg>
        <pc:spChg chg="mod">
          <ac:chgData name="fanjialin" userId="eb945abe-c044-4a22-8288-1989004ec0b0" providerId="ADAL" clId="{5F91BCAB-65F0-4BE6-9CCD-98C3714154E9}" dt="2024-12-10T06:22:51.271" v="1297" actId="1076"/>
          <ac:spMkLst>
            <pc:docMk/>
            <pc:sldMk cId="2819456152" sldId="6945"/>
            <ac:spMk id="78" creationId="{B8BB88D7-B0B9-420E-BEA7-68962E08EDF7}"/>
          </ac:spMkLst>
        </pc:spChg>
      </pc:sldChg>
      <pc:sldChg chg="del">
        <pc:chgData name="fanjialin" userId="eb945abe-c044-4a22-8288-1989004ec0b0" providerId="ADAL" clId="{5F91BCAB-65F0-4BE6-9CCD-98C3714154E9}" dt="2024-12-10T04:54:34.042" v="406" actId="47"/>
        <pc:sldMkLst>
          <pc:docMk/>
          <pc:sldMk cId="3358048943" sldId="6946"/>
        </pc:sldMkLst>
      </pc:sldChg>
      <pc:sldChg chg="modSp add mod">
        <pc:chgData name="fanjialin" userId="eb945abe-c044-4a22-8288-1989004ec0b0" providerId="ADAL" clId="{5F91BCAB-65F0-4BE6-9CCD-98C3714154E9}" dt="2024-12-10T06:44:43.314" v="1652"/>
        <pc:sldMkLst>
          <pc:docMk/>
          <pc:sldMk cId="3670306011" sldId="6947"/>
        </pc:sldMkLst>
        <pc:spChg chg="mod">
          <ac:chgData name="fanjialin" userId="eb945abe-c044-4a22-8288-1989004ec0b0" providerId="ADAL" clId="{5F91BCAB-65F0-4BE6-9CCD-98C3714154E9}" dt="2024-12-10T06:44:34.896" v="1636"/>
          <ac:spMkLst>
            <pc:docMk/>
            <pc:sldMk cId="3670306011" sldId="6947"/>
            <ac:spMk id="4" creationId="{1F141E0B-AF16-D8C0-DC0C-62B47C55DC0F}"/>
          </ac:spMkLst>
        </pc:spChg>
        <pc:spChg chg="mod">
          <ac:chgData name="fanjialin" userId="eb945abe-c044-4a22-8288-1989004ec0b0" providerId="ADAL" clId="{5F91BCAB-65F0-4BE6-9CCD-98C3714154E9}" dt="2024-12-10T06:44:43.314" v="1652"/>
          <ac:spMkLst>
            <pc:docMk/>
            <pc:sldMk cId="3670306011" sldId="6947"/>
            <ac:spMk id="8" creationId="{A0678D86-5AC4-7BBB-B0B5-A46DA6657216}"/>
          </ac:spMkLst>
        </pc:spChg>
      </pc:sldChg>
      <pc:sldChg chg="del">
        <pc:chgData name="fanjialin" userId="eb945abe-c044-4a22-8288-1989004ec0b0" providerId="ADAL" clId="{5F91BCAB-65F0-4BE6-9CCD-98C3714154E9}" dt="2024-12-10T04:53:27.767" v="395" actId="47"/>
        <pc:sldMkLst>
          <pc:docMk/>
          <pc:sldMk cId="4293485507" sldId="6947"/>
        </pc:sldMkLst>
      </pc:sldChg>
      <pc:sldChg chg="del">
        <pc:chgData name="fanjialin" userId="eb945abe-c044-4a22-8288-1989004ec0b0" providerId="ADAL" clId="{5F91BCAB-65F0-4BE6-9CCD-98C3714154E9}" dt="2024-12-10T04:53:31.844" v="398" actId="47"/>
        <pc:sldMkLst>
          <pc:docMk/>
          <pc:sldMk cId="380654434" sldId="6948"/>
        </pc:sldMkLst>
      </pc:sldChg>
      <pc:sldChg chg="modSp add mod">
        <pc:chgData name="fanjialin" userId="eb945abe-c044-4a22-8288-1989004ec0b0" providerId="ADAL" clId="{5F91BCAB-65F0-4BE6-9CCD-98C3714154E9}" dt="2024-12-10T06:44:47.196" v="1653"/>
        <pc:sldMkLst>
          <pc:docMk/>
          <pc:sldMk cId="1769236546" sldId="6948"/>
        </pc:sldMkLst>
        <pc:spChg chg="mod">
          <ac:chgData name="fanjialin" userId="eb945abe-c044-4a22-8288-1989004ec0b0" providerId="ADAL" clId="{5F91BCAB-65F0-4BE6-9CCD-98C3714154E9}" dt="2024-12-10T06:44:47.196" v="1653"/>
          <ac:spMkLst>
            <pc:docMk/>
            <pc:sldMk cId="1769236546" sldId="6948"/>
            <ac:spMk id="8" creationId="{A0678D86-5AC4-7BBB-B0B5-A46DA6657216}"/>
          </ac:spMkLst>
        </pc:spChg>
      </pc:sldChg>
      <pc:sldChg chg="modSp add mod">
        <pc:chgData name="fanjialin" userId="eb945abe-c044-4a22-8288-1989004ec0b0" providerId="ADAL" clId="{5F91BCAB-65F0-4BE6-9CCD-98C3714154E9}" dt="2024-12-10T06:44:48.921" v="1654"/>
        <pc:sldMkLst>
          <pc:docMk/>
          <pc:sldMk cId="475992418" sldId="6949"/>
        </pc:sldMkLst>
        <pc:spChg chg="mod">
          <ac:chgData name="fanjialin" userId="eb945abe-c044-4a22-8288-1989004ec0b0" providerId="ADAL" clId="{5F91BCAB-65F0-4BE6-9CCD-98C3714154E9}" dt="2024-12-10T06:44:48.921" v="1654"/>
          <ac:spMkLst>
            <pc:docMk/>
            <pc:sldMk cId="475992418" sldId="6949"/>
            <ac:spMk id="8" creationId="{A0678D86-5AC4-7BBB-B0B5-A46DA6657216}"/>
          </ac:spMkLst>
        </pc:spChg>
      </pc:sldChg>
      <pc:sldChg chg="del">
        <pc:chgData name="fanjialin" userId="eb945abe-c044-4a22-8288-1989004ec0b0" providerId="ADAL" clId="{5F91BCAB-65F0-4BE6-9CCD-98C3714154E9}" dt="2024-12-10T04:53:29.548" v="396" actId="47"/>
        <pc:sldMkLst>
          <pc:docMk/>
          <pc:sldMk cId="1948078151" sldId="6949"/>
        </pc:sldMkLst>
      </pc:sldChg>
      <pc:sldChg chg="modSp add mod">
        <pc:chgData name="fanjialin" userId="eb945abe-c044-4a22-8288-1989004ec0b0" providerId="ADAL" clId="{5F91BCAB-65F0-4BE6-9CCD-98C3714154E9}" dt="2024-12-10T06:44:50.990" v="1655"/>
        <pc:sldMkLst>
          <pc:docMk/>
          <pc:sldMk cId="3915295062" sldId="6950"/>
        </pc:sldMkLst>
        <pc:spChg chg="mod">
          <ac:chgData name="fanjialin" userId="eb945abe-c044-4a22-8288-1989004ec0b0" providerId="ADAL" clId="{5F91BCAB-65F0-4BE6-9CCD-98C3714154E9}" dt="2024-12-10T06:44:50.990" v="1655"/>
          <ac:spMkLst>
            <pc:docMk/>
            <pc:sldMk cId="3915295062" sldId="6950"/>
            <ac:spMk id="8" creationId="{A0678D86-5AC4-7BBB-B0B5-A46DA6657216}"/>
          </ac:spMkLst>
        </pc:spChg>
      </pc:sldChg>
      <pc:sldChg chg="del">
        <pc:chgData name="fanjialin" userId="eb945abe-c044-4a22-8288-1989004ec0b0" providerId="ADAL" clId="{5F91BCAB-65F0-4BE6-9CCD-98C3714154E9}" dt="2024-12-10T04:53:30.920" v="397" actId="47"/>
        <pc:sldMkLst>
          <pc:docMk/>
          <pc:sldMk cId="4169003882" sldId="6950"/>
        </pc:sldMkLst>
      </pc:sldChg>
      <pc:sldChg chg="add del ord">
        <pc:chgData name="fanjialin" userId="eb945abe-c044-4a22-8288-1989004ec0b0" providerId="ADAL" clId="{5F91BCAB-65F0-4BE6-9CCD-98C3714154E9}" dt="2024-12-10T04:54:30.009" v="405" actId="47"/>
        <pc:sldMkLst>
          <pc:docMk/>
          <pc:sldMk cId="1604896687" sldId="6951"/>
        </pc:sldMkLst>
      </pc:sldChg>
      <pc:sldChg chg="modSp add mod">
        <pc:chgData name="fanjialin" userId="eb945abe-c044-4a22-8288-1989004ec0b0" providerId="ADAL" clId="{5F91BCAB-65F0-4BE6-9CCD-98C3714154E9}" dt="2024-12-10T06:44:52.491" v="1656"/>
        <pc:sldMkLst>
          <pc:docMk/>
          <pc:sldMk cId="1947424819" sldId="6952"/>
        </pc:sldMkLst>
        <pc:spChg chg="mod">
          <ac:chgData name="fanjialin" userId="eb945abe-c044-4a22-8288-1989004ec0b0" providerId="ADAL" clId="{5F91BCAB-65F0-4BE6-9CCD-98C3714154E9}" dt="2024-12-10T06:44:52.491" v="1656"/>
          <ac:spMkLst>
            <pc:docMk/>
            <pc:sldMk cId="1947424819" sldId="6952"/>
            <ac:spMk id="8" creationId="{A0678D86-5AC4-7BBB-B0B5-A46DA6657216}"/>
          </ac:spMkLst>
        </pc:spChg>
      </pc:sldChg>
      <pc:sldChg chg="modSp add mod">
        <pc:chgData name="fanjialin" userId="eb945abe-c044-4a22-8288-1989004ec0b0" providerId="ADAL" clId="{5F91BCAB-65F0-4BE6-9CCD-98C3714154E9}" dt="2024-12-10T06:44:53.775" v="1657"/>
        <pc:sldMkLst>
          <pc:docMk/>
          <pc:sldMk cId="2358280395" sldId="6953"/>
        </pc:sldMkLst>
        <pc:spChg chg="mod">
          <ac:chgData name="fanjialin" userId="eb945abe-c044-4a22-8288-1989004ec0b0" providerId="ADAL" clId="{5F91BCAB-65F0-4BE6-9CCD-98C3714154E9}" dt="2024-12-10T06:44:53.775" v="1657"/>
          <ac:spMkLst>
            <pc:docMk/>
            <pc:sldMk cId="2358280395" sldId="6953"/>
            <ac:spMk id="8" creationId="{A0678D86-5AC4-7BBB-B0B5-A46DA6657216}"/>
          </ac:spMkLst>
        </pc:spChg>
      </pc:sldChg>
      <pc:sldChg chg="modSp add mod">
        <pc:chgData name="fanjialin" userId="eb945abe-c044-4a22-8288-1989004ec0b0" providerId="ADAL" clId="{5F91BCAB-65F0-4BE6-9CCD-98C3714154E9}" dt="2024-12-10T06:44:55.424" v="1658"/>
        <pc:sldMkLst>
          <pc:docMk/>
          <pc:sldMk cId="2718172024" sldId="6954"/>
        </pc:sldMkLst>
        <pc:spChg chg="mod">
          <ac:chgData name="fanjialin" userId="eb945abe-c044-4a22-8288-1989004ec0b0" providerId="ADAL" clId="{5F91BCAB-65F0-4BE6-9CCD-98C3714154E9}" dt="2024-12-10T06:44:55.424" v="1658"/>
          <ac:spMkLst>
            <pc:docMk/>
            <pc:sldMk cId="2718172024" sldId="6954"/>
            <ac:spMk id="8" creationId="{A0678D86-5AC4-7BBB-B0B5-A46DA6657216}"/>
          </ac:spMkLst>
        </pc:spChg>
      </pc:sldChg>
      <pc:sldChg chg="modSp add mod">
        <pc:chgData name="fanjialin" userId="eb945abe-c044-4a22-8288-1989004ec0b0" providerId="ADAL" clId="{5F91BCAB-65F0-4BE6-9CCD-98C3714154E9}" dt="2024-12-10T06:44:57.148" v="1659"/>
        <pc:sldMkLst>
          <pc:docMk/>
          <pc:sldMk cId="1633045112" sldId="6955"/>
        </pc:sldMkLst>
        <pc:spChg chg="mod">
          <ac:chgData name="fanjialin" userId="eb945abe-c044-4a22-8288-1989004ec0b0" providerId="ADAL" clId="{5F91BCAB-65F0-4BE6-9CCD-98C3714154E9}" dt="2024-12-10T06:44:57.148" v="1659"/>
          <ac:spMkLst>
            <pc:docMk/>
            <pc:sldMk cId="1633045112" sldId="6955"/>
            <ac:spMk id="8" creationId="{A0678D86-5AC4-7BBB-B0B5-A46DA6657216}"/>
          </ac:spMkLst>
        </pc:spChg>
      </pc:sldChg>
      <pc:sldChg chg="modSp add mod">
        <pc:chgData name="fanjialin" userId="eb945abe-c044-4a22-8288-1989004ec0b0" providerId="ADAL" clId="{5F91BCAB-65F0-4BE6-9CCD-98C3714154E9}" dt="2024-12-10T06:44:58.840" v="1660"/>
        <pc:sldMkLst>
          <pc:docMk/>
          <pc:sldMk cId="2403347301" sldId="6956"/>
        </pc:sldMkLst>
        <pc:spChg chg="mod">
          <ac:chgData name="fanjialin" userId="eb945abe-c044-4a22-8288-1989004ec0b0" providerId="ADAL" clId="{5F91BCAB-65F0-4BE6-9CCD-98C3714154E9}" dt="2024-12-10T06:44:58.840" v="1660"/>
          <ac:spMkLst>
            <pc:docMk/>
            <pc:sldMk cId="2403347301" sldId="6956"/>
            <ac:spMk id="8" creationId="{A0678D86-5AC4-7BBB-B0B5-A46DA6657216}"/>
          </ac:spMkLst>
        </pc:spChg>
      </pc:sldChg>
      <pc:sldChg chg="modSp add mod">
        <pc:chgData name="fanjialin" userId="eb945abe-c044-4a22-8288-1989004ec0b0" providerId="ADAL" clId="{5F91BCAB-65F0-4BE6-9CCD-98C3714154E9}" dt="2024-12-10T06:45:00.540" v="1661"/>
        <pc:sldMkLst>
          <pc:docMk/>
          <pc:sldMk cId="515431549" sldId="6957"/>
        </pc:sldMkLst>
        <pc:spChg chg="mod">
          <ac:chgData name="fanjialin" userId="eb945abe-c044-4a22-8288-1989004ec0b0" providerId="ADAL" clId="{5F91BCAB-65F0-4BE6-9CCD-98C3714154E9}" dt="2024-12-10T06:45:00.540" v="1661"/>
          <ac:spMkLst>
            <pc:docMk/>
            <pc:sldMk cId="515431549" sldId="6957"/>
            <ac:spMk id="8" creationId="{A0678D86-5AC4-7BBB-B0B5-A46DA6657216}"/>
          </ac:spMkLst>
        </pc:spChg>
      </pc:sldChg>
      <pc:sldChg chg="modSp add mod">
        <pc:chgData name="fanjialin" userId="eb945abe-c044-4a22-8288-1989004ec0b0" providerId="ADAL" clId="{5F91BCAB-65F0-4BE6-9CCD-98C3714154E9}" dt="2024-12-10T06:45:02.494" v="1662"/>
        <pc:sldMkLst>
          <pc:docMk/>
          <pc:sldMk cId="1958465872" sldId="6958"/>
        </pc:sldMkLst>
        <pc:spChg chg="mod">
          <ac:chgData name="fanjialin" userId="eb945abe-c044-4a22-8288-1989004ec0b0" providerId="ADAL" clId="{5F91BCAB-65F0-4BE6-9CCD-98C3714154E9}" dt="2024-12-10T06:45:02.494" v="1662"/>
          <ac:spMkLst>
            <pc:docMk/>
            <pc:sldMk cId="1958465872" sldId="6958"/>
            <ac:spMk id="8" creationId="{A0678D86-5AC4-7BBB-B0B5-A46DA6657216}"/>
          </ac:spMkLst>
        </pc:spChg>
      </pc:sldChg>
      <pc:sldChg chg="modSp add mod">
        <pc:chgData name="fanjialin" userId="eb945abe-c044-4a22-8288-1989004ec0b0" providerId="ADAL" clId="{5F91BCAB-65F0-4BE6-9CCD-98C3714154E9}" dt="2024-12-10T06:45:15.838" v="1670"/>
        <pc:sldMkLst>
          <pc:docMk/>
          <pc:sldMk cId="309745290" sldId="6959"/>
        </pc:sldMkLst>
        <pc:spChg chg="mod">
          <ac:chgData name="fanjialin" userId="eb945abe-c044-4a22-8288-1989004ec0b0" providerId="ADAL" clId="{5F91BCAB-65F0-4BE6-9CCD-98C3714154E9}" dt="2024-12-10T06:45:04.226" v="1663"/>
          <ac:spMkLst>
            <pc:docMk/>
            <pc:sldMk cId="309745290" sldId="6959"/>
            <ac:spMk id="8" creationId="{A0678D86-5AC4-7BBB-B0B5-A46DA6657216}"/>
          </ac:spMkLst>
        </pc:spChg>
        <pc:spChg chg="mod">
          <ac:chgData name="fanjialin" userId="eb945abe-c044-4a22-8288-1989004ec0b0" providerId="ADAL" clId="{5F91BCAB-65F0-4BE6-9CCD-98C3714154E9}" dt="2024-12-10T06:45:15.838" v="1670"/>
          <ac:spMkLst>
            <pc:docMk/>
            <pc:sldMk cId="309745290" sldId="6959"/>
            <ac:spMk id="30" creationId="{5C47EA4B-F01A-432A-84BD-311EDE4CDF55}"/>
          </ac:spMkLst>
        </pc:spChg>
      </pc:sldChg>
      <pc:sldChg chg="modSp add mod">
        <pc:chgData name="fanjialin" userId="eb945abe-c044-4a22-8288-1989004ec0b0" providerId="ADAL" clId="{5F91BCAB-65F0-4BE6-9CCD-98C3714154E9}" dt="2024-12-10T06:45:23.689" v="1673"/>
        <pc:sldMkLst>
          <pc:docMk/>
          <pc:sldMk cId="3573618264" sldId="6962"/>
        </pc:sldMkLst>
        <pc:spChg chg="mod">
          <ac:chgData name="fanjialin" userId="eb945abe-c044-4a22-8288-1989004ec0b0" providerId="ADAL" clId="{5F91BCAB-65F0-4BE6-9CCD-98C3714154E9}" dt="2024-12-10T06:45:07.215" v="1664"/>
          <ac:spMkLst>
            <pc:docMk/>
            <pc:sldMk cId="3573618264" sldId="6962"/>
            <ac:spMk id="8" creationId="{A0678D86-5AC4-7BBB-B0B5-A46DA6657216}"/>
          </ac:spMkLst>
        </pc:spChg>
        <pc:spChg chg="mod">
          <ac:chgData name="fanjialin" userId="eb945abe-c044-4a22-8288-1989004ec0b0" providerId="ADAL" clId="{5F91BCAB-65F0-4BE6-9CCD-98C3714154E9}" dt="2024-12-10T06:45:23.689" v="1673"/>
          <ac:spMkLst>
            <pc:docMk/>
            <pc:sldMk cId="3573618264" sldId="6962"/>
            <ac:spMk id="30" creationId="{5C47EA4B-F01A-432A-84BD-311EDE4CDF55}"/>
          </ac:spMkLst>
        </pc:spChg>
      </pc:sldChg>
      <pc:sldChg chg="modSp add mod">
        <pc:chgData name="fanjialin" userId="eb945abe-c044-4a22-8288-1989004ec0b0" providerId="ADAL" clId="{5F91BCAB-65F0-4BE6-9CCD-98C3714154E9}" dt="2024-12-10T06:45:35.624" v="1675"/>
        <pc:sldMkLst>
          <pc:docMk/>
          <pc:sldMk cId="27993481" sldId="6963"/>
        </pc:sldMkLst>
        <pc:spChg chg="mod">
          <ac:chgData name="fanjialin" userId="eb945abe-c044-4a22-8288-1989004ec0b0" providerId="ADAL" clId="{5F91BCAB-65F0-4BE6-9CCD-98C3714154E9}" dt="2024-12-10T06:45:35.624" v="1675"/>
          <ac:spMkLst>
            <pc:docMk/>
            <pc:sldMk cId="27993481" sldId="6963"/>
            <ac:spMk id="8" creationId="{A0678D86-5AC4-7BBB-B0B5-A46DA6657216}"/>
          </ac:spMkLst>
        </pc:spChg>
        <pc:spChg chg="mod">
          <ac:chgData name="fanjialin" userId="eb945abe-c044-4a22-8288-1989004ec0b0" providerId="ADAL" clId="{5F91BCAB-65F0-4BE6-9CCD-98C3714154E9}" dt="2024-12-10T06:45:27.992" v="1674"/>
          <ac:spMkLst>
            <pc:docMk/>
            <pc:sldMk cId="27993481" sldId="6963"/>
            <ac:spMk id="30" creationId="{5C47EA4B-F01A-432A-84BD-311EDE4CDF55}"/>
          </ac:spMkLst>
        </pc:spChg>
      </pc:sldChg>
      <pc:sldChg chg="modSp add mod">
        <pc:chgData name="fanjialin" userId="eb945abe-c044-4a22-8288-1989004ec0b0" providerId="ADAL" clId="{5F91BCAB-65F0-4BE6-9CCD-98C3714154E9}" dt="2024-12-10T06:45:38.769" v="1676"/>
        <pc:sldMkLst>
          <pc:docMk/>
          <pc:sldMk cId="526470507" sldId="6965"/>
        </pc:sldMkLst>
        <pc:spChg chg="mod">
          <ac:chgData name="fanjialin" userId="eb945abe-c044-4a22-8288-1989004ec0b0" providerId="ADAL" clId="{5F91BCAB-65F0-4BE6-9CCD-98C3714154E9}" dt="2024-12-10T06:45:38.769" v="1676"/>
          <ac:spMkLst>
            <pc:docMk/>
            <pc:sldMk cId="526470507" sldId="6965"/>
            <ac:spMk id="8" creationId="{A0678D86-5AC4-7BBB-B0B5-A46DA6657216}"/>
          </ac:spMkLst>
        </pc:spChg>
      </pc:sldChg>
      <pc:sldMasterChg chg="delSldLayout">
        <pc:chgData name="fanjialin" userId="eb945abe-c044-4a22-8288-1989004ec0b0" providerId="ADAL" clId="{5F91BCAB-65F0-4BE6-9CCD-98C3714154E9}" dt="2024-12-10T04:53:33.565" v="400" actId="47"/>
        <pc:sldMasterMkLst>
          <pc:docMk/>
          <pc:sldMasterMk cId="1725391737" sldId="2147483648"/>
        </pc:sldMasterMkLst>
        <pc:sldLayoutChg chg="del">
          <pc:chgData name="fanjialin" userId="eb945abe-c044-4a22-8288-1989004ec0b0" providerId="ADAL" clId="{5F91BCAB-65F0-4BE6-9CCD-98C3714154E9}" dt="2024-12-10T04:53:33.565" v="400" actId="47"/>
          <pc:sldLayoutMkLst>
            <pc:docMk/>
            <pc:sldMasterMk cId="1725391737" sldId="2147483648"/>
            <pc:sldLayoutMk cId="3737988705" sldId="2147483701"/>
          </pc:sldLayoutMkLst>
        </pc:sldLayoutChg>
      </pc:sldMasterChg>
    </pc:docChg>
  </pc:docChgLst>
  <pc:docChgLst>
    <pc:chgData name="fanjialin" userId="eb945abe-c044-4a22-8288-1989004ec0b0" providerId="ADAL" clId="{137BA5D3-3A78-4DAF-AF86-AEF779008C46}"/>
    <pc:docChg chg="undo redo custSel addSld delSld modSld">
      <pc:chgData name="fanjialin" userId="eb945abe-c044-4a22-8288-1989004ec0b0" providerId="ADAL" clId="{137BA5D3-3A78-4DAF-AF86-AEF779008C46}" dt="2024-12-09T05:00:15.908" v="1734" actId="1076"/>
      <pc:docMkLst>
        <pc:docMk/>
      </pc:docMkLst>
      <pc:sldChg chg="delSp modSp mod">
        <pc:chgData name="fanjialin" userId="eb945abe-c044-4a22-8288-1989004ec0b0" providerId="ADAL" clId="{137BA5D3-3A78-4DAF-AF86-AEF779008C46}" dt="2024-12-09T02:08:31.287" v="1054" actId="1076"/>
        <pc:sldMkLst>
          <pc:docMk/>
          <pc:sldMk cId="1078746807" sldId="271"/>
        </pc:sldMkLst>
        <pc:spChg chg="mod">
          <ac:chgData name="fanjialin" userId="eb945abe-c044-4a22-8288-1989004ec0b0" providerId="ADAL" clId="{137BA5D3-3A78-4DAF-AF86-AEF779008C46}" dt="2024-12-09T02:08:31.287" v="1054" actId="1076"/>
          <ac:spMkLst>
            <pc:docMk/>
            <pc:sldMk cId="1078746807" sldId="271"/>
            <ac:spMk id="66" creationId="{837403BF-8DA8-432C-B0EB-A172AD570364}"/>
          </ac:spMkLst>
        </pc:spChg>
        <pc:spChg chg="del">
          <ac:chgData name="fanjialin" userId="eb945abe-c044-4a22-8288-1989004ec0b0" providerId="ADAL" clId="{137BA5D3-3A78-4DAF-AF86-AEF779008C46}" dt="2024-12-09T02:07:50.856" v="1040" actId="478"/>
          <ac:spMkLst>
            <pc:docMk/>
            <pc:sldMk cId="1078746807" sldId="271"/>
            <ac:spMk id="87" creationId="{7CB9B0EC-B70E-45D9-B566-144383BC5075}"/>
          </ac:spMkLst>
        </pc:spChg>
        <pc:picChg chg="mod">
          <ac:chgData name="fanjialin" userId="eb945abe-c044-4a22-8288-1989004ec0b0" providerId="ADAL" clId="{137BA5D3-3A78-4DAF-AF86-AEF779008C46}" dt="2024-12-09T02:08:31.287" v="1054" actId="1076"/>
          <ac:picMkLst>
            <pc:docMk/>
            <pc:sldMk cId="1078746807" sldId="271"/>
            <ac:picMk id="16" creationId="{9903ECAD-5ED7-4F13-AC7E-75F3CD057141}"/>
          </ac:picMkLst>
        </pc:picChg>
        <pc:picChg chg="mod">
          <ac:chgData name="fanjialin" userId="eb945abe-c044-4a22-8288-1989004ec0b0" providerId="ADAL" clId="{137BA5D3-3A78-4DAF-AF86-AEF779008C46}" dt="2024-12-09T02:08:31.287" v="1054" actId="1076"/>
          <ac:picMkLst>
            <pc:docMk/>
            <pc:sldMk cId="1078746807" sldId="271"/>
            <ac:picMk id="40" creationId="{7D617931-50EB-4B8F-83FE-65D809CB1285}"/>
          </ac:picMkLst>
        </pc:picChg>
        <pc:picChg chg="mod">
          <ac:chgData name="fanjialin" userId="eb945abe-c044-4a22-8288-1989004ec0b0" providerId="ADAL" clId="{137BA5D3-3A78-4DAF-AF86-AEF779008C46}" dt="2024-12-09T02:08:31.287" v="1054" actId="1076"/>
          <ac:picMkLst>
            <pc:docMk/>
            <pc:sldMk cId="1078746807" sldId="271"/>
            <ac:picMk id="42" creationId="{ED2E976B-A669-42D0-878B-46BE023144C6}"/>
          </ac:picMkLst>
        </pc:picChg>
        <pc:picChg chg="mod">
          <ac:chgData name="fanjialin" userId="eb945abe-c044-4a22-8288-1989004ec0b0" providerId="ADAL" clId="{137BA5D3-3A78-4DAF-AF86-AEF779008C46}" dt="2024-12-09T02:08:31.287" v="1054" actId="1076"/>
          <ac:picMkLst>
            <pc:docMk/>
            <pc:sldMk cId="1078746807" sldId="271"/>
            <ac:picMk id="65" creationId="{9AD603FD-51FB-40E9-9748-4987FF29B25D}"/>
          </ac:picMkLst>
        </pc:picChg>
        <pc:picChg chg="del mod">
          <ac:chgData name="fanjialin" userId="eb945abe-c044-4a22-8288-1989004ec0b0" providerId="ADAL" clId="{137BA5D3-3A78-4DAF-AF86-AEF779008C46}" dt="2024-12-09T02:08:11.550" v="1048" actId="478"/>
          <ac:picMkLst>
            <pc:docMk/>
            <pc:sldMk cId="1078746807" sldId="271"/>
            <ac:picMk id="68" creationId="{038EC41B-5369-4D96-AB1B-59E0F7BCEE7B}"/>
          </ac:picMkLst>
        </pc:picChg>
        <pc:picChg chg="mod">
          <ac:chgData name="fanjialin" userId="eb945abe-c044-4a22-8288-1989004ec0b0" providerId="ADAL" clId="{137BA5D3-3A78-4DAF-AF86-AEF779008C46}" dt="2024-12-09T02:08:31.287" v="1054" actId="1076"/>
          <ac:picMkLst>
            <pc:docMk/>
            <pc:sldMk cId="1078746807" sldId="271"/>
            <ac:picMk id="70" creationId="{090D418C-27EF-4FC7-A985-A441A482A611}"/>
          </ac:picMkLst>
        </pc:picChg>
        <pc:picChg chg="mod">
          <ac:chgData name="fanjialin" userId="eb945abe-c044-4a22-8288-1989004ec0b0" providerId="ADAL" clId="{137BA5D3-3A78-4DAF-AF86-AEF779008C46}" dt="2024-12-09T02:08:31.287" v="1054" actId="1076"/>
          <ac:picMkLst>
            <pc:docMk/>
            <pc:sldMk cId="1078746807" sldId="271"/>
            <ac:picMk id="72" creationId="{24F8804B-F69E-48BB-B3B3-813307F34E78}"/>
          </ac:picMkLst>
        </pc:picChg>
        <pc:picChg chg="mod">
          <ac:chgData name="fanjialin" userId="eb945abe-c044-4a22-8288-1989004ec0b0" providerId="ADAL" clId="{137BA5D3-3A78-4DAF-AF86-AEF779008C46}" dt="2024-12-09T02:08:31.287" v="1054" actId="1076"/>
          <ac:picMkLst>
            <pc:docMk/>
            <pc:sldMk cId="1078746807" sldId="271"/>
            <ac:picMk id="74" creationId="{CF38A8F5-856E-46A1-9AF2-EE3E54108865}"/>
          </ac:picMkLst>
        </pc:picChg>
        <pc:picChg chg="mod">
          <ac:chgData name="fanjialin" userId="eb945abe-c044-4a22-8288-1989004ec0b0" providerId="ADAL" clId="{137BA5D3-3A78-4DAF-AF86-AEF779008C46}" dt="2024-12-09T02:08:31.287" v="1054" actId="1076"/>
          <ac:picMkLst>
            <pc:docMk/>
            <pc:sldMk cId="1078746807" sldId="271"/>
            <ac:picMk id="76" creationId="{2D68E462-FF4A-46B2-91ED-29DADCF88FDA}"/>
          </ac:picMkLst>
        </pc:picChg>
        <pc:picChg chg="mod">
          <ac:chgData name="fanjialin" userId="eb945abe-c044-4a22-8288-1989004ec0b0" providerId="ADAL" clId="{137BA5D3-3A78-4DAF-AF86-AEF779008C46}" dt="2024-12-09T02:08:31.287" v="1054" actId="1076"/>
          <ac:picMkLst>
            <pc:docMk/>
            <pc:sldMk cId="1078746807" sldId="271"/>
            <ac:picMk id="78" creationId="{5BF165C0-CF4C-4214-B008-7A94E5A6D6EF}"/>
          </ac:picMkLst>
        </pc:picChg>
        <pc:picChg chg="del">
          <ac:chgData name="fanjialin" userId="eb945abe-c044-4a22-8288-1989004ec0b0" providerId="ADAL" clId="{137BA5D3-3A78-4DAF-AF86-AEF779008C46}" dt="2024-12-09T02:07:48.525" v="1039" actId="478"/>
          <ac:picMkLst>
            <pc:docMk/>
            <pc:sldMk cId="1078746807" sldId="271"/>
            <ac:picMk id="82" creationId="{397FC1F2-315D-47DB-BA5E-BA042BC7310E}"/>
          </ac:picMkLst>
        </pc:picChg>
        <pc:picChg chg="del">
          <ac:chgData name="fanjialin" userId="eb945abe-c044-4a22-8288-1989004ec0b0" providerId="ADAL" clId="{137BA5D3-3A78-4DAF-AF86-AEF779008C46}" dt="2024-12-09T02:07:47.340" v="1038" actId="478"/>
          <ac:picMkLst>
            <pc:docMk/>
            <pc:sldMk cId="1078746807" sldId="271"/>
            <ac:picMk id="84" creationId="{98360D36-1307-4CEC-8ADC-B10B28031CFD}"/>
          </ac:picMkLst>
        </pc:picChg>
        <pc:picChg chg="mod">
          <ac:chgData name="fanjialin" userId="eb945abe-c044-4a22-8288-1989004ec0b0" providerId="ADAL" clId="{137BA5D3-3A78-4DAF-AF86-AEF779008C46}" dt="2024-12-09T02:08:31.287" v="1054" actId="1076"/>
          <ac:picMkLst>
            <pc:docMk/>
            <pc:sldMk cId="1078746807" sldId="271"/>
            <ac:picMk id="86" creationId="{115BFFE7-0F6F-4C7C-8BA8-B0E0953B04E7}"/>
          </ac:picMkLst>
        </pc:picChg>
      </pc:sldChg>
      <pc:sldChg chg="modSp mod">
        <pc:chgData name="fanjialin" userId="eb945abe-c044-4a22-8288-1989004ec0b0" providerId="ADAL" clId="{137BA5D3-3A78-4DAF-AF86-AEF779008C46}" dt="2024-11-26T04:47:23.928" v="594"/>
        <pc:sldMkLst>
          <pc:docMk/>
          <pc:sldMk cId="2790229894" sldId="6929"/>
        </pc:sldMkLst>
        <pc:spChg chg="mod">
          <ac:chgData name="fanjialin" userId="eb945abe-c044-4a22-8288-1989004ec0b0" providerId="ADAL" clId="{137BA5D3-3A78-4DAF-AF86-AEF779008C46}" dt="2024-11-26T04:47:23.928" v="594"/>
          <ac:spMkLst>
            <pc:docMk/>
            <pc:sldMk cId="2790229894" sldId="6929"/>
            <ac:spMk id="30" creationId="{5C47EA4B-F01A-432A-84BD-311EDE4CDF55}"/>
          </ac:spMkLst>
        </pc:spChg>
      </pc:sldChg>
      <pc:sldChg chg="modNotesTx">
        <pc:chgData name="fanjialin" userId="eb945abe-c044-4a22-8288-1989004ec0b0" providerId="ADAL" clId="{137BA5D3-3A78-4DAF-AF86-AEF779008C46}" dt="2024-11-26T06:25:18.081" v="997" actId="20577"/>
        <pc:sldMkLst>
          <pc:docMk/>
          <pc:sldMk cId="2888286592" sldId="6935"/>
        </pc:sldMkLst>
      </pc:sldChg>
      <pc:sldChg chg="addSp delSp modSp mod delAnim modAnim">
        <pc:chgData name="fanjialin" userId="eb945abe-c044-4a22-8288-1989004ec0b0" providerId="ADAL" clId="{137BA5D3-3A78-4DAF-AF86-AEF779008C46}" dt="2024-11-26T04:15:27.164" v="149" actId="732"/>
        <pc:sldMkLst>
          <pc:docMk/>
          <pc:sldMk cId="1360417484" sldId="6936"/>
        </pc:sldMkLst>
        <pc:spChg chg="del mod">
          <ac:chgData name="fanjialin" userId="eb945abe-c044-4a22-8288-1989004ec0b0" providerId="ADAL" clId="{137BA5D3-3A78-4DAF-AF86-AEF779008C46}" dt="2024-11-26T04:05:03.491" v="70" actId="478"/>
          <ac:spMkLst>
            <pc:docMk/>
            <pc:sldMk cId="1360417484" sldId="6936"/>
            <ac:spMk id="2" creationId="{AF6DB957-ECEE-DBC3-EE55-5219EB5D090C}"/>
          </ac:spMkLst>
        </pc:spChg>
        <pc:spChg chg="add mod">
          <ac:chgData name="fanjialin" userId="eb945abe-c044-4a22-8288-1989004ec0b0" providerId="ADAL" clId="{137BA5D3-3A78-4DAF-AF86-AEF779008C46}" dt="2024-11-26T04:11:38.329" v="134" actId="1038"/>
          <ac:spMkLst>
            <pc:docMk/>
            <pc:sldMk cId="1360417484" sldId="6936"/>
            <ac:spMk id="7" creationId="{2A8D5465-DF56-4AFD-A8A7-975731323F5E}"/>
          </ac:spMkLst>
        </pc:spChg>
        <pc:spChg chg="add mod">
          <ac:chgData name="fanjialin" userId="eb945abe-c044-4a22-8288-1989004ec0b0" providerId="ADAL" clId="{137BA5D3-3A78-4DAF-AF86-AEF779008C46}" dt="2024-11-26T04:11:38.329" v="134" actId="1038"/>
          <ac:spMkLst>
            <pc:docMk/>
            <pc:sldMk cId="1360417484" sldId="6936"/>
            <ac:spMk id="13" creationId="{4CBD9D9C-BFCB-4828-A2E2-571BEB2649E3}"/>
          </ac:spMkLst>
        </pc:spChg>
        <pc:spChg chg="add del mod">
          <ac:chgData name="fanjialin" userId="eb945abe-c044-4a22-8288-1989004ec0b0" providerId="ADAL" clId="{137BA5D3-3A78-4DAF-AF86-AEF779008C46}" dt="2024-11-26T04:05:08.318" v="72"/>
          <ac:spMkLst>
            <pc:docMk/>
            <pc:sldMk cId="1360417484" sldId="6936"/>
            <ac:spMk id="17" creationId="{CD27AFBC-A5DD-4C3A-8C75-24AF69C5D732}"/>
          </ac:spMkLst>
        </pc:spChg>
        <pc:spChg chg="add mod">
          <ac:chgData name="fanjialin" userId="eb945abe-c044-4a22-8288-1989004ec0b0" providerId="ADAL" clId="{137BA5D3-3A78-4DAF-AF86-AEF779008C46}" dt="2024-11-26T04:11:47.416" v="147" actId="1037"/>
          <ac:spMkLst>
            <pc:docMk/>
            <pc:sldMk cId="1360417484" sldId="6936"/>
            <ac:spMk id="19" creationId="{5C4D8599-F136-4C66-8403-A366621ABFE9}"/>
          </ac:spMkLst>
        </pc:spChg>
        <pc:spChg chg="add mod">
          <ac:chgData name="fanjialin" userId="eb945abe-c044-4a22-8288-1989004ec0b0" providerId="ADAL" clId="{137BA5D3-3A78-4DAF-AF86-AEF779008C46}" dt="2024-11-26T04:11:47.416" v="147" actId="1037"/>
          <ac:spMkLst>
            <pc:docMk/>
            <pc:sldMk cId="1360417484" sldId="6936"/>
            <ac:spMk id="20" creationId="{29EA450E-0BAB-428B-B775-7635754D0A68}"/>
          </ac:spMkLst>
        </pc:spChg>
        <pc:spChg chg="add mod">
          <ac:chgData name="fanjialin" userId="eb945abe-c044-4a22-8288-1989004ec0b0" providerId="ADAL" clId="{137BA5D3-3A78-4DAF-AF86-AEF779008C46}" dt="2024-11-26T04:11:47.416" v="147" actId="1037"/>
          <ac:spMkLst>
            <pc:docMk/>
            <pc:sldMk cId="1360417484" sldId="6936"/>
            <ac:spMk id="21" creationId="{C32260D8-388D-4186-8F34-4881614B52C0}"/>
          </ac:spMkLst>
        </pc:spChg>
        <pc:spChg chg="add mod">
          <ac:chgData name="fanjialin" userId="eb945abe-c044-4a22-8288-1989004ec0b0" providerId="ADAL" clId="{137BA5D3-3A78-4DAF-AF86-AEF779008C46}" dt="2024-11-26T04:11:47.416" v="147" actId="1037"/>
          <ac:spMkLst>
            <pc:docMk/>
            <pc:sldMk cId="1360417484" sldId="6936"/>
            <ac:spMk id="22" creationId="{F0D8C4D4-E121-4AF6-B1E5-C8ED12B62186}"/>
          </ac:spMkLst>
        </pc:spChg>
        <pc:spChg chg="add mod">
          <ac:chgData name="fanjialin" userId="eb945abe-c044-4a22-8288-1989004ec0b0" providerId="ADAL" clId="{137BA5D3-3A78-4DAF-AF86-AEF779008C46}" dt="2024-11-26T04:11:47.416" v="147" actId="1037"/>
          <ac:spMkLst>
            <pc:docMk/>
            <pc:sldMk cId="1360417484" sldId="6936"/>
            <ac:spMk id="23" creationId="{91B17C04-7B9E-4337-AED5-EB4F44AC1F32}"/>
          </ac:spMkLst>
        </pc:spChg>
        <pc:spChg chg="add mod">
          <ac:chgData name="fanjialin" userId="eb945abe-c044-4a22-8288-1989004ec0b0" providerId="ADAL" clId="{137BA5D3-3A78-4DAF-AF86-AEF779008C46}" dt="2024-11-26T04:11:47.416" v="147" actId="1037"/>
          <ac:spMkLst>
            <pc:docMk/>
            <pc:sldMk cId="1360417484" sldId="6936"/>
            <ac:spMk id="26" creationId="{E66E8A5F-C437-4A0A-BDD3-D8ECB2B7FFFF}"/>
          </ac:spMkLst>
        </pc:spChg>
        <pc:picChg chg="add mod">
          <ac:chgData name="fanjialin" userId="eb945abe-c044-4a22-8288-1989004ec0b0" providerId="ADAL" clId="{137BA5D3-3A78-4DAF-AF86-AEF779008C46}" dt="2024-11-26T04:11:38.329" v="134" actId="1038"/>
          <ac:picMkLst>
            <pc:docMk/>
            <pc:sldMk cId="1360417484" sldId="6936"/>
            <ac:picMk id="9" creationId="{5EA85F34-5129-405C-9FE0-70B3D78FE1E2}"/>
          </ac:picMkLst>
        </pc:picChg>
        <pc:picChg chg="add mod">
          <ac:chgData name="fanjialin" userId="eb945abe-c044-4a22-8288-1989004ec0b0" providerId="ADAL" clId="{137BA5D3-3A78-4DAF-AF86-AEF779008C46}" dt="2024-11-26T04:11:38.329" v="134" actId="1038"/>
          <ac:picMkLst>
            <pc:docMk/>
            <pc:sldMk cId="1360417484" sldId="6936"/>
            <ac:picMk id="10" creationId="{0697870F-B8C7-403D-850C-557B922BA2EE}"/>
          </ac:picMkLst>
        </pc:picChg>
        <pc:picChg chg="add del mod">
          <ac:chgData name="fanjialin" userId="eb945abe-c044-4a22-8288-1989004ec0b0" providerId="ADAL" clId="{137BA5D3-3A78-4DAF-AF86-AEF779008C46}" dt="2024-11-26T04:04:52.518" v="65" actId="478"/>
          <ac:picMkLst>
            <pc:docMk/>
            <pc:sldMk cId="1360417484" sldId="6936"/>
            <ac:picMk id="14" creationId="{C8292D8E-5604-409C-B398-958388AAA352}"/>
          </ac:picMkLst>
        </pc:picChg>
        <pc:picChg chg="add del mod">
          <ac:chgData name="fanjialin" userId="eb945abe-c044-4a22-8288-1989004ec0b0" providerId="ADAL" clId="{137BA5D3-3A78-4DAF-AF86-AEF779008C46}" dt="2024-11-26T04:04:52.935" v="66" actId="478"/>
          <ac:picMkLst>
            <pc:docMk/>
            <pc:sldMk cId="1360417484" sldId="6936"/>
            <ac:picMk id="15" creationId="{88CA981A-0448-4609-BE11-FFDA74357840}"/>
          </ac:picMkLst>
        </pc:picChg>
        <pc:picChg chg="add mod">
          <ac:chgData name="fanjialin" userId="eb945abe-c044-4a22-8288-1989004ec0b0" providerId="ADAL" clId="{137BA5D3-3A78-4DAF-AF86-AEF779008C46}" dt="2024-11-26T04:11:47.416" v="147" actId="1037"/>
          <ac:picMkLst>
            <pc:docMk/>
            <pc:sldMk cId="1360417484" sldId="6936"/>
            <ac:picMk id="24" creationId="{3149E41B-6A24-4C52-AFC2-5DC5DFBFD00B}"/>
          </ac:picMkLst>
        </pc:picChg>
        <pc:picChg chg="add mod">
          <ac:chgData name="fanjialin" userId="eb945abe-c044-4a22-8288-1989004ec0b0" providerId="ADAL" clId="{137BA5D3-3A78-4DAF-AF86-AEF779008C46}" dt="2024-11-26T04:11:47.416" v="147" actId="1037"/>
          <ac:picMkLst>
            <pc:docMk/>
            <pc:sldMk cId="1360417484" sldId="6936"/>
            <ac:picMk id="25" creationId="{AE84E57E-1B02-4CA4-8ECF-C137AECA3088}"/>
          </ac:picMkLst>
        </pc:picChg>
        <pc:picChg chg="add mod modCrop">
          <ac:chgData name="fanjialin" userId="eb945abe-c044-4a22-8288-1989004ec0b0" providerId="ADAL" clId="{137BA5D3-3A78-4DAF-AF86-AEF779008C46}" dt="2024-11-26T04:15:27.164" v="149" actId="732"/>
          <ac:picMkLst>
            <pc:docMk/>
            <pc:sldMk cId="1360417484" sldId="6936"/>
            <ac:picMk id="27" creationId="{805118C0-5EB3-42B3-ADEA-DF0DC7996E34}"/>
          </ac:picMkLst>
        </pc:picChg>
        <pc:picChg chg="add mod">
          <ac:chgData name="fanjialin" userId="eb945abe-c044-4a22-8288-1989004ec0b0" providerId="ADAL" clId="{137BA5D3-3A78-4DAF-AF86-AEF779008C46}" dt="2024-11-26T04:11:38.329" v="134" actId="1038"/>
          <ac:picMkLst>
            <pc:docMk/>
            <pc:sldMk cId="1360417484" sldId="6936"/>
            <ac:picMk id="28" creationId="{57BD8A7C-1B05-4152-99CE-2F4F813E09D9}"/>
          </ac:picMkLst>
        </pc:picChg>
        <pc:cxnChg chg="add mod">
          <ac:chgData name="fanjialin" userId="eb945abe-c044-4a22-8288-1989004ec0b0" providerId="ADAL" clId="{137BA5D3-3A78-4DAF-AF86-AEF779008C46}" dt="2024-11-26T04:11:38.329" v="134" actId="1038"/>
          <ac:cxnSpMkLst>
            <pc:docMk/>
            <pc:sldMk cId="1360417484" sldId="6936"/>
            <ac:cxnSpMk id="6" creationId="{0449A6B4-7587-43CF-BBD8-87C034C324AF}"/>
          </ac:cxnSpMkLst>
        </pc:cxnChg>
        <pc:cxnChg chg="add mod">
          <ac:chgData name="fanjialin" userId="eb945abe-c044-4a22-8288-1989004ec0b0" providerId="ADAL" clId="{137BA5D3-3A78-4DAF-AF86-AEF779008C46}" dt="2024-11-26T04:11:38.329" v="134" actId="1038"/>
          <ac:cxnSpMkLst>
            <pc:docMk/>
            <pc:sldMk cId="1360417484" sldId="6936"/>
            <ac:cxnSpMk id="12" creationId="{DDCCB1A8-92B4-46C8-AFC0-5B096ABF24A1}"/>
          </ac:cxnSpMkLst>
        </pc:cxnChg>
        <pc:cxnChg chg="add del mod">
          <ac:chgData name="fanjialin" userId="eb945abe-c044-4a22-8288-1989004ec0b0" providerId="ADAL" clId="{137BA5D3-3A78-4DAF-AF86-AEF779008C46}" dt="2024-11-26T04:05:08.318" v="72"/>
          <ac:cxnSpMkLst>
            <pc:docMk/>
            <pc:sldMk cId="1360417484" sldId="6936"/>
            <ac:cxnSpMk id="16" creationId="{B53DE399-5EE5-495C-A586-367A2880CE9B}"/>
          </ac:cxnSpMkLst>
        </pc:cxnChg>
        <pc:cxnChg chg="add mod">
          <ac:chgData name="fanjialin" userId="eb945abe-c044-4a22-8288-1989004ec0b0" providerId="ADAL" clId="{137BA5D3-3A78-4DAF-AF86-AEF779008C46}" dt="2024-11-26T04:11:47.416" v="147" actId="1037"/>
          <ac:cxnSpMkLst>
            <pc:docMk/>
            <pc:sldMk cId="1360417484" sldId="6936"/>
            <ac:cxnSpMk id="18" creationId="{1F4C0AD6-13E8-4F87-B17C-186BB98D57CC}"/>
          </ac:cxnSpMkLst>
        </pc:cxnChg>
      </pc:sldChg>
      <pc:sldChg chg="modSp mod">
        <pc:chgData name="fanjialin" userId="eb945abe-c044-4a22-8288-1989004ec0b0" providerId="ADAL" clId="{137BA5D3-3A78-4DAF-AF86-AEF779008C46}" dt="2024-11-26T04:46:32.344" v="581"/>
        <pc:sldMkLst>
          <pc:docMk/>
          <pc:sldMk cId="246288758" sldId="6940"/>
        </pc:sldMkLst>
        <pc:spChg chg="mod">
          <ac:chgData name="fanjialin" userId="eb945abe-c044-4a22-8288-1989004ec0b0" providerId="ADAL" clId="{137BA5D3-3A78-4DAF-AF86-AEF779008C46}" dt="2024-11-26T04:46:32.344" v="581"/>
          <ac:spMkLst>
            <pc:docMk/>
            <pc:sldMk cId="246288758" sldId="6940"/>
            <ac:spMk id="49" creationId="{67D21D60-DBD5-4019-8DC6-56E0798E6F39}"/>
          </ac:spMkLst>
        </pc:spChg>
      </pc:sldChg>
      <pc:sldChg chg="modSp">
        <pc:chgData name="fanjialin" userId="eb945abe-c044-4a22-8288-1989004ec0b0" providerId="ADAL" clId="{137BA5D3-3A78-4DAF-AF86-AEF779008C46}" dt="2024-11-26T04:31:02.875" v="447" actId="207"/>
        <pc:sldMkLst>
          <pc:docMk/>
          <pc:sldMk cId="2736651600" sldId="6943"/>
        </pc:sldMkLst>
        <pc:spChg chg="mod">
          <ac:chgData name="fanjialin" userId="eb945abe-c044-4a22-8288-1989004ec0b0" providerId="ADAL" clId="{137BA5D3-3A78-4DAF-AF86-AEF779008C46}" dt="2024-11-26T04:31:02.875" v="447" actId="207"/>
          <ac:spMkLst>
            <pc:docMk/>
            <pc:sldMk cId="2736651600" sldId="6943"/>
            <ac:spMk id="78" creationId="{536E7373-106F-49C4-A60A-F93DD28BC303}"/>
          </ac:spMkLst>
        </pc:spChg>
      </pc:sldChg>
      <pc:sldChg chg="addSp delSp modSp mod">
        <pc:chgData name="fanjialin" userId="eb945abe-c044-4a22-8288-1989004ec0b0" providerId="ADAL" clId="{137BA5D3-3A78-4DAF-AF86-AEF779008C46}" dt="2024-11-26T04:51:46.058" v="596" actId="403"/>
        <pc:sldMkLst>
          <pc:docMk/>
          <pc:sldMk cId="2222795135" sldId="6944"/>
        </pc:sldMkLst>
        <pc:spChg chg="add del mod">
          <ac:chgData name="fanjialin" userId="eb945abe-c044-4a22-8288-1989004ec0b0" providerId="ADAL" clId="{137BA5D3-3A78-4DAF-AF86-AEF779008C46}" dt="2024-11-26T04:25:45.813" v="259" actId="478"/>
          <ac:spMkLst>
            <pc:docMk/>
            <pc:sldMk cId="2222795135" sldId="6944"/>
            <ac:spMk id="5" creationId="{66ECADA9-7E51-4EE0-BEE7-81B89A0E169E}"/>
          </ac:spMkLst>
        </pc:spChg>
        <pc:spChg chg="add del mod">
          <ac:chgData name="fanjialin" userId="eb945abe-c044-4a22-8288-1989004ec0b0" providerId="ADAL" clId="{137BA5D3-3A78-4DAF-AF86-AEF779008C46}" dt="2024-11-26T04:40:28.228" v="509" actId="478"/>
          <ac:spMkLst>
            <pc:docMk/>
            <pc:sldMk cId="2222795135" sldId="6944"/>
            <ac:spMk id="6" creationId="{B7D93F05-63A9-4A04-85EA-2D85E7953FF3}"/>
          </ac:spMkLst>
        </pc:spChg>
        <pc:spChg chg="add del mod">
          <ac:chgData name="fanjialin" userId="eb945abe-c044-4a22-8288-1989004ec0b0" providerId="ADAL" clId="{137BA5D3-3A78-4DAF-AF86-AEF779008C46}" dt="2024-11-26T04:40:28.867" v="510" actId="478"/>
          <ac:spMkLst>
            <pc:docMk/>
            <pc:sldMk cId="2222795135" sldId="6944"/>
            <ac:spMk id="7" creationId="{69303B4A-B6F1-481C-B98D-D5AD4A71A25E}"/>
          </ac:spMkLst>
        </pc:spChg>
        <pc:graphicFrameChg chg="mod modGraphic">
          <ac:chgData name="fanjialin" userId="eb945abe-c044-4a22-8288-1989004ec0b0" providerId="ADAL" clId="{137BA5D3-3A78-4DAF-AF86-AEF779008C46}" dt="2024-11-26T04:51:46.058" v="596" actId="403"/>
          <ac:graphicFrameMkLst>
            <pc:docMk/>
            <pc:sldMk cId="2222795135" sldId="6944"/>
            <ac:graphicFrameMk id="31" creationId="{7321BDB8-0036-9E94-6A3C-59C0EF2EFCDA}"/>
          </ac:graphicFrameMkLst>
        </pc:graphicFrameChg>
      </pc:sldChg>
      <pc:sldChg chg="addSp delSp modSp mod modAnim">
        <pc:chgData name="fanjialin" userId="eb945abe-c044-4a22-8288-1989004ec0b0" providerId="ADAL" clId="{137BA5D3-3A78-4DAF-AF86-AEF779008C46}" dt="2024-11-26T04:46:00.511" v="553" actId="20577"/>
        <pc:sldMkLst>
          <pc:docMk/>
          <pc:sldMk cId="131871643" sldId="6945"/>
        </pc:sldMkLst>
        <pc:spChg chg="add mod">
          <ac:chgData name="fanjialin" userId="eb945abe-c044-4a22-8288-1989004ec0b0" providerId="ADAL" clId="{137BA5D3-3A78-4DAF-AF86-AEF779008C46}" dt="2024-11-26T04:31:53.739" v="457" actId="14100"/>
          <ac:spMkLst>
            <pc:docMk/>
            <pc:sldMk cId="131871643" sldId="6945"/>
            <ac:spMk id="2" creationId="{905DBD7A-DD15-49BD-8A1E-2B218FE1D0F2}"/>
          </ac:spMkLst>
        </pc:spChg>
        <pc:spChg chg="mod">
          <ac:chgData name="fanjialin" userId="eb945abe-c044-4a22-8288-1989004ec0b0" providerId="ADAL" clId="{137BA5D3-3A78-4DAF-AF86-AEF779008C46}" dt="2024-11-26T04:31:34.456" v="449" actId="1076"/>
          <ac:spMkLst>
            <pc:docMk/>
            <pc:sldMk cId="131871643" sldId="6945"/>
            <ac:spMk id="13" creationId="{7F60AD2A-4E23-49A7-9A5B-194191E936BD}"/>
          </ac:spMkLst>
        </pc:spChg>
        <pc:spChg chg="mod">
          <ac:chgData name="fanjialin" userId="eb945abe-c044-4a22-8288-1989004ec0b0" providerId="ADAL" clId="{137BA5D3-3A78-4DAF-AF86-AEF779008C46}" dt="2024-11-26T04:31:42.863" v="454" actId="1076"/>
          <ac:spMkLst>
            <pc:docMk/>
            <pc:sldMk cId="131871643" sldId="6945"/>
            <ac:spMk id="15" creationId="{2081B228-F5BB-49BB-BDAB-F8736512D2B1}"/>
          </ac:spMkLst>
        </pc:spChg>
        <pc:spChg chg="add mod">
          <ac:chgData name="fanjialin" userId="eb945abe-c044-4a22-8288-1989004ec0b0" providerId="ADAL" clId="{137BA5D3-3A78-4DAF-AF86-AEF779008C46}" dt="2024-11-26T04:15:54.225" v="150" actId="1076"/>
          <ac:spMkLst>
            <pc:docMk/>
            <pc:sldMk cId="131871643" sldId="6945"/>
            <ac:spMk id="16" creationId="{919B4D59-D87E-4D11-8D41-C69B6C4037FB}"/>
          </ac:spMkLst>
        </pc:spChg>
        <pc:spChg chg="add del mod">
          <ac:chgData name="fanjialin" userId="eb945abe-c044-4a22-8288-1989004ec0b0" providerId="ADAL" clId="{137BA5D3-3A78-4DAF-AF86-AEF779008C46}" dt="2024-11-26T04:28:38.885" v="265"/>
          <ac:spMkLst>
            <pc:docMk/>
            <pc:sldMk cId="131871643" sldId="6945"/>
            <ac:spMk id="17" creationId="{A56DA8D4-3AC7-4038-957E-C3EB66E4FE98}"/>
          </ac:spMkLst>
        </pc:spChg>
        <pc:spChg chg="add mod">
          <ac:chgData name="fanjialin" userId="eb945abe-c044-4a22-8288-1989004ec0b0" providerId="ADAL" clId="{137BA5D3-3A78-4DAF-AF86-AEF779008C46}" dt="2024-11-26T04:46:00.511" v="553" actId="20577"/>
          <ac:spMkLst>
            <pc:docMk/>
            <pc:sldMk cId="131871643" sldId="6945"/>
            <ac:spMk id="18" creationId="{9C231DC1-2096-4156-8A92-333B180FC3E3}"/>
          </ac:spMkLst>
        </pc:spChg>
        <pc:grpChg chg="mod">
          <ac:chgData name="fanjialin" userId="eb945abe-c044-4a22-8288-1989004ec0b0" providerId="ADAL" clId="{137BA5D3-3A78-4DAF-AF86-AEF779008C46}" dt="2024-11-26T04:31:34.456" v="449" actId="1076"/>
          <ac:grpSpMkLst>
            <pc:docMk/>
            <pc:sldMk cId="131871643" sldId="6945"/>
            <ac:grpSpMk id="7" creationId="{68A36BFD-873F-4951-B5B9-6AB5BC0D5D84}"/>
          </ac:grpSpMkLst>
        </pc:grpChg>
        <pc:picChg chg="mod">
          <ac:chgData name="fanjialin" userId="eb945abe-c044-4a22-8288-1989004ec0b0" providerId="ADAL" clId="{137BA5D3-3A78-4DAF-AF86-AEF779008C46}" dt="2024-11-26T04:31:36.045" v="450" actId="1076"/>
          <ac:picMkLst>
            <pc:docMk/>
            <pc:sldMk cId="131871643" sldId="6945"/>
            <ac:picMk id="6" creationId="{0627D0B6-C4E1-4ADD-A623-C3D4773208B7}"/>
          </ac:picMkLst>
        </pc:picChg>
        <pc:picChg chg="mod">
          <ac:chgData name="fanjialin" userId="eb945abe-c044-4a22-8288-1989004ec0b0" providerId="ADAL" clId="{137BA5D3-3A78-4DAF-AF86-AEF779008C46}" dt="2024-11-26T04:31:34.456" v="449" actId="1076"/>
          <ac:picMkLst>
            <pc:docMk/>
            <pc:sldMk cId="131871643" sldId="6945"/>
            <ac:picMk id="14" creationId="{DA32BDAA-168D-49A2-AFD4-CB0B42DAA450}"/>
          </ac:picMkLst>
        </pc:picChg>
      </pc:sldChg>
      <pc:sldChg chg="modSp mod">
        <pc:chgData name="fanjialin" userId="eb945abe-c044-4a22-8288-1989004ec0b0" providerId="ADAL" clId="{137BA5D3-3A78-4DAF-AF86-AEF779008C46}" dt="2024-12-09T04:43:58.492" v="1563" actId="1076"/>
        <pc:sldMkLst>
          <pc:docMk/>
          <pc:sldMk cId="4293485507" sldId="6947"/>
        </pc:sldMkLst>
        <pc:spChg chg="mod">
          <ac:chgData name="fanjialin" userId="eb945abe-c044-4a22-8288-1989004ec0b0" providerId="ADAL" clId="{137BA5D3-3A78-4DAF-AF86-AEF779008C46}" dt="2024-12-09T04:43:58.492" v="1563" actId="1076"/>
          <ac:spMkLst>
            <pc:docMk/>
            <pc:sldMk cId="4293485507" sldId="6947"/>
            <ac:spMk id="19" creationId="{0794E2BA-4DBA-43EE-A49A-A3BB356B2BBA}"/>
          </ac:spMkLst>
        </pc:spChg>
      </pc:sldChg>
      <pc:sldChg chg="addSp delSp modSp add mod">
        <pc:chgData name="fanjialin" userId="eb945abe-c044-4a22-8288-1989004ec0b0" providerId="ADAL" clId="{137BA5D3-3A78-4DAF-AF86-AEF779008C46}" dt="2024-12-09T04:56:23.224" v="1683" actId="1076"/>
        <pc:sldMkLst>
          <pc:docMk/>
          <pc:sldMk cId="380654434" sldId="6948"/>
        </pc:sldMkLst>
        <pc:spChg chg="del">
          <ac:chgData name="fanjialin" userId="eb945abe-c044-4a22-8288-1989004ec0b0" providerId="ADAL" clId="{137BA5D3-3A78-4DAF-AF86-AEF779008C46}" dt="2024-12-09T02:19:01.460" v="1056" actId="478"/>
          <ac:spMkLst>
            <pc:docMk/>
            <pc:sldMk cId="380654434" sldId="6948"/>
            <ac:spMk id="19" creationId="{0794E2BA-4DBA-43EE-A49A-A3BB356B2BBA}"/>
          </ac:spMkLst>
        </pc:spChg>
        <pc:spChg chg="add del mod">
          <ac:chgData name="fanjialin" userId="eb945abe-c044-4a22-8288-1989004ec0b0" providerId="ADAL" clId="{137BA5D3-3A78-4DAF-AF86-AEF779008C46}" dt="2024-12-09T04:16:35.794" v="1314" actId="478"/>
          <ac:spMkLst>
            <pc:docMk/>
            <pc:sldMk cId="380654434" sldId="6948"/>
            <ac:spMk id="23" creationId="{97720036-5F80-480C-B7E4-566BC43AE5A0}"/>
          </ac:spMkLst>
        </pc:spChg>
        <pc:spChg chg="add del">
          <ac:chgData name="fanjialin" userId="eb945abe-c044-4a22-8288-1989004ec0b0" providerId="ADAL" clId="{137BA5D3-3A78-4DAF-AF86-AEF779008C46}" dt="2024-12-09T04:31:42.770" v="1505" actId="22"/>
          <ac:spMkLst>
            <pc:docMk/>
            <pc:sldMk cId="380654434" sldId="6948"/>
            <ac:spMk id="44" creationId="{F72A4A35-1A0F-43AD-BF35-ECA62DFD2079}"/>
          </ac:spMkLst>
        </pc:spChg>
        <pc:spChg chg="add del">
          <ac:chgData name="fanjialin" userId="eb945abe-c044-4a22-8288-1989004ec0b0" providerId="ADAL" clId="{137BA5D3-3A78-4DAF-AF86-AEF779008C46}" dt="2024-12-09T04:40:04.498" v="1546" actId="22"/>
          <ac:spMkLst>
            <pc:docMk/>
            <pc:sldMk cId="380654434" sldId="6948"/>
            <ac:spMk id="52" creationId="{60FA3343-2652-49C7-BEA0-27F0934136A5}"/>
          </ac:spMkLst>
        </pc:spChg>
        <pc:spChg chg="del">
          <ac:chgData name="fanjialin" userId="eb945abe-c044-4a22-8288-1989004ec0b0" providerId="ADAL" clId="{137BA5D3-3A78-4DAF-AF86-AEF779008C46}" dt="2024-12-09T02:19:01.460" v="1056" actId="478"/>
          <ac:spMkLst>
            <pc:docMk/>
            <pc:sldMk cId="380654434" sldId="6948"/>
            <ac:spMk id="55" creationId="{9E2E351E-8312-47EA-9A3B-C9EB776978BD}"/>
          </ac:spMkLst>
        </pc:spChg>
        <pc:spChg chg="del">
          <ac:chgData name="fanjialin" userId="eb945abe-c044-4a22-8288-1989004ec0b0" providerId="ADAL" clId="{137BA5D3-3A78-4DAF-AF86-AEF779008C46}" dt="2024-12-09T02:19:01.460" v="1056" actId="478"/>
          <ac:spMkLst>
            <pc:docMk/>
            <pc:sldMk cId="380654434" sldId="6948"/>
            <ac:spMk id="56" creationId="{12FDD48F-E7DA-46FC-AFCB-67B43455495E}"/>
          </ac:spMkLst>
        </pc:spChg>
        <pc:spChg chg="del">
          <ac:chgData name="fanjialin" userId="eb945abe-c044-4a22-8288-1989004ec0b0" providerId="ADAL" clId="{137BA5D3-3A78-4DAF-AF86-AEF779008C46}" dt="2024-12-09T02:19:01.460" v="1056" actId="478"/>
          <ac:spMkLst>
            <pc:docMk/>
            <pc:sldMk cId="380654434" sldId="6948"/>
            <ac:spMk id="57" creationId="{3D578F94-6077-4A15-A380-F5460D325055}"/>
          </ac:spMkLst>
        </pc:spChg>
        <pc:spChg chg="del">
          <ac:chgData name="fanjialin" userId="eb945abe-c044-4a22-8288-1989004ec0b0" providerId="ADAL" clId="{137BA5D3-3A78-4DAF-AF86-AEF779008C46}" dt="2024-12-09T02:19:01.460" v="1056" actId="478"/>
          <ac:spMkLst>
            <pc:docMk/>
            <pc:sldMk cId="380654434" sldId="6948"/>
            <ac:spMk id="58" creationId="{4A5B4F29-F909-43A6-9EE3-AF59329F4379}"/>
          </ac:spMkLst>
        </pc:spChg>
        <pc:spChg chg="del">
          <ac:chgData name="fanjialin" userId="eb945abe-c044-4a22-8288-1989004ec0b0" providerId="ADAL" clId="{137BA5D3-3A78-4DAF-AF86-AEF779008C46}" dt="2024-12-09T02:19:01.460" v="1056" actId="478"/>
          <ac:spMkLst>
            <pc:docMk/>
            <pc:sldMk cId="380654434" sldId="6948"/>
            <ac:spMk id="59" creationId="{5B20CE51-D0E7-4AD0-8D37-6BB8CB833EBF}"/>
          </ac:spMkLst>
        </pc:spChg>
        <pc:spChg chg="del">
          <ac:chgData name="fanjialin" userId="eb945abe-c044-4a22-8288-1989004ec0b0" providerId="ADAL" clId="{137BA5D3-3A78-4DAF-AF86-AEF779008C46}" dt="2024-12-09T02:19:01.460" v="1056" actId="478"/>
          <ac:spMkLst>
            <pc:docMk/>
            <pc:sldMk cId="380654434" sldId="6948"/>
            <ac:spMk id="61" creationId="{E7238AD8-3D77-4337-9A4B-990463EF0746}"/>
          </ac:spMkLst>
        </pc:spChg>
        <pc:grpChg chg="del">
          <ac:chgData name="fanjialin" userId="eb945abe-c044-4a22-8288-1989004ec0b0" providerId="ADAL" clId="{137BA5D3-3A78-4DAF-AF86-AEF779008C46}" dt="2024-12-09T02:19:01.460" v="1056" actId="478"/>
          <ac:grpSpMkLst>
            <pc:docMk/>
            <pc:sldMk cId="380654434" sldId="6948"/>
            <ac:grpSpMk id="12" creationId="{B7E20282-33F7-4CFF-9850-AC3664D3415A}"/>
          </ac:grpSpMkLst>
        </pc:grpChg>
        <pc:grpChg chg="del">
          <ac:chgData name="fanjialin" userId="eb945abe-c044-4a22-8288-1989004ec0b0" providerId="ADAL" clId="{137BA5D3-3A78-4DAF-AF86-AEF779008C46}" dt="2024-12-09T02:19:01.460" v="1056" actId="478"/>
          <ac:grpSpMkLst>
            <pc:docMk/>
            <pc:sldMk cId="380654434" sldId="6948"/>
            <ac:grpSpMk id="13" creationId="{18023632-8FC4-4566-9E8C-0D9EDE535CB7}"/>
          </ac:grpSpMkLst>
        </pc:grpChg>
        <pc:picChg chg="del">
          <ac:chgData name="fanjialin" userId="eb945abe-c044-4a22-8288-1989004ec0b0" providerId="ADAL" clId="{137BA5D3-3A78-4DAF-AF86-AEF779008C46}" dt="2024-12-09T02:19:01.460" v="1056" actId="478"/>
          <ac:picMkLst>
            <pc:docMk/>
            <pc:sldMk cId="380654434" sldId="6948"/>
            <ac:picMk id="3" creationId="{C59CFAE5-19A1-4AFB-B7B2-C14C4B7D6FE3}"/>
          </ac:picMkLst>
        </pc:picChg>
        <pc:picChg chg="add del mod modCrop">
          <ac:chgData name="fanjialin" userId="eb945abe-c044-4a22-8288-1989004ec0b0" providerId="ADAL" clId="{137BA5D3-3A78-4DAF-AF86-AEF779008C46}" dt="2024-12-09T04:16:20.964" v="1302" actId="478"/>
          <ac:picMkLst>
            <pc:docMk/>
            <pc:sldMk cId="380654434" sldId="6948"/>
            <ac:picMk id="4" creationId="{667A2D99-0666-48ED-8567-10C7BF346786}"/>
          </ac:picMkLst>
        </pc:picChg>
        <pc:picChg chg="add del mod">
          <ac:chgData name="fanjialin" userId="eb945abe-c044-4a22-8288-1989004ec0b0" providerId="ADAL" clId="{137BA5D3-3A78-4DAF-AF86-AEF779008C46}" dt="2024-12-09T02:19:36.326" v="1065" actId="478"/>
          <ac:picMkLst>
            <pc:docMk/>
            <pc:sldMk cId="380654434" sldId="6948"/>
            <ac:picMk id="7" creationId="{1CF5B891-D459-4BB1-A39B-45E68D4C3666}"/>
          </ac:picMkLst>
        </pc:picChg>
        <pc:picChg chg="del">
          <ac:chgData name="fanjialin" userId="eb945abe-c044-4a22-8288-1989004ec0b0" providerId="ADAL" clId="{137BA5D3-3A78-4DAF-AF86-AEF779008C46}" dt="2024-12-09T02:19:01.460" v="1056" actId="478"/>
          <ac:picMkLst>
            <pc:docMk/>
            <pc:sldMk cId="380654434" sldId="6948"/>
            <ac:picMk id="9" creationId="{ADC31518-B404-4FF0-A46F-49A8460134FE}"/>
          </ac:picMkLst>
        </pc:picChg>
        <pc:picChg chg="add del mod modCrop">
          <ac:chgData name="fanjialin" userId="eb945abe-c044-4a22-8288-1989004ec0b0" providerId="ADAL" clId="{137BA5D3-3A78-4DAF-AF86-AEF779008C46}" dt="2024-12-09T04:16:14.686" v="1300" actId="478"/>
          <ac:picMkLst>
            <pc:docMk/>
            <pc:sldMk cId="380654434" sldId="6948"/>
            <ac:picMk id="10" creationId="{9EC33C39-81B9-47B0-A448-0F3B5090CCDB}"/>
          </ac:picMkLst>
        </pc:picChg>
        <pc:picChg chg="add del">
          <ac:chgData name="fanjialin" userId="eb945abe-c044-4a22-8288-1989004ec0b0" providerId="ADAL" clId="{137BA5D3-3A78-4DAF-AF86-AEF779008C46}" dt="2024-12-09T02:19:42.854" v="1067" actId="22"/>
          <ac:picMkLst>
            <pc:docMk/>
            <pc:sldMk cId="380654434" sldId="6948"/>
            <ac:picMk id="15" creationId="{F698721C-25C5-4345-8500-2DB59D054AE8}"/>
          </ac:picMkLst>
        </pc:picChg>
        <pc:picChg chg="add del mod modCrop">
          <ac:chgData name="fanjialin" userId="eb945abe-c044-4a22-8288-1989004ec0b0" providerId="ADAL" clId="{137BA5D3-3A78-4DAF-AF86-AEF779008C46}" dt="2024-12-09T04:16:21.449" v="1303" actId="478"/>
          <ac:picMkLst>
            <pc:docMk/>
            <pc:sldMk cId="380654434" sldId="6948"/>
            <ac:picMk id="17" creationId="{2ACB8A27-6733-4AC3-A21E-49FA7B4A5AC4}"/>
          </ac:picMkLst>
        </pc:picChg>
        <pc:picChg chg="add del">
          <ac:chgData name="fanjialin" userId="eb945abe-c044-4a22-8288-1989004ec0b0" providerId="ADAL" clId="{137BA5D3-3A78-4DAF-AF86-AEF779008C46}" dt="2024-12-09T02:20:01.180" v="1075" actId="22"/>
          <ac:picMkLst>
            <pc:docMk/>
            <pc:sldMk cId="380654434" sldId="6948"/>
            <ac:picMk id="20" creationId="{27E13884-26AD-4674-BD1F-98C08A932603}"/>
          </ac:picMkLst>
        </pc:picChg>
        <pc:picChg chg="add mod modCrop">
          <ac:chgData name="fanjialin" userId="eb945abe-c044-4a22-8288-1989004ec0b0" providerId="ADAL" clId="{137BA5D3-3A78-4DAF-AF86-AEF779008C46}" dt="2024-12-09T04:26:28.045" v="1496" actId="14100"/>
          <ac:picMkLst>
            <pc:docMk/>
            <pc:sldMk cId="380654434" sldId="6948"/>
            <ac:picMk id="22" creationId="{67AC9FE2-5416-4EFC-A731-67EC2DACB929}"/>
          </ac:picMkLst>
        </pc:picChg>
        <pc:picChg chg="add del mod modCrop">
          <ac:chgData name="fanjialin" userId="eb945abe-c044-4a22-8288-1989004ec0b0" providerId="ADAL" clId="{137BA5D3-3A78-4DAF-AF86-AEF779008C46}" dt="2024-12-09T04:40:01.611" v="1543" actId="478"/>
          <ac:picMkLst>
            <pc:docMk/>
            <pc:sldMk cId="380654434" sldId="6948"/>
            <ac:picMk id="25" creationId="{EA80952D-A180-4297-91C6-22711AD4639F}"/>
          </ac:picMkLst>
        </pc:picChg>
        <pc:picChg chg="add mod modCrop">
          <ac:chgData name="fanjialin" userId="eb945abe-c044-4a22-8288-1989004ec0b0" providerId="ADAL" clId="{137BA5D3-3A78-4DAF-AF86-AEF779008C46}" dt="2024-12-09T04:52:51.255" v="1634" actId="1076"/>
          <ac:picMkLst>
            <pc:docMk/>
            <pc:sldMk cId="380654434" sldId="6948"/>
            <ac:picMk id="27" creationId="{F9C42846-FA32-4370-8D55-1F4EED3B6768}"/>
          </ac:picMkLst>
        </pc:picChg>
        <pc:picChg chg="add del mod modCrop">
          <ac:chgData name="fanjialin" userId="eb945abe-c044-4a22-8288-1989004ec0b0" providerId="ADAL" clId="{137BA5D3-3A78-4DAF-AF86-AEF779008C46}" dt="2024-12-09T04:40:02.208" v="1544" actId="478"/>
          <ac:picMkLst>
            <pc:docMk/>
            <pc:sldMk cId="380654434" sldId="6948"/>
            <ac:picMk id="30" creationId="{339C6AB9-9CE3-4EF5-A301-868697D88E59}"/>
          </ac:picMkLst>
        </pc:picChg>
        <pc:picChg chg="add del mod">
          <ac:chgData name="fanjialin" userId="eb945abe-c044-4a22-8288-1989004ec0b0" providerId="ADAL" clId="{137BA5D3-3A78-4DAF-AF86-AEF779008C46}" dt="2024-12-09T04:32:40.465" v="1526" actId="478"/>
          <ac:picMkLst>
            <pc:docMk/>
            <pc:sldMk cId="380654434" sldId="6948"/>
            <ac:picMk id="32" creationId="{97E8C75F-C5A6-4208-9E9A-3CA748E64AA6}"/>
          </ac:picMkLst>
        </pc:picChg>
        <pc:picChg chg="add mod">
          <ac:chgData name="fanjialin" userId="eb945abe-c044-4a22-8288-1989004ec0b0" providerId="ADAL" clId="{137BA5D3-3A78-4DAF-AF86-AEF779008C46}" dt="2024-12-09T02:24:15.899" v="1244" actId="1076"/>
          <ac:picMkLst>
            <pc:docMk/>
            <pc:sldMk cId="380654434" sldId="6948"/>
            <ac:picMk id="34" creationId="{1E0371C7-29F7-4881-9C92-117F828CB0FA}"/>
          </ac:picMkLst>
        </pc:picChg>
        <pc:picChg chg="add del mod">
          <ac:chgData name="fanjialin" userId="eb945abe-c044-4a22-8288-1989004ec0b0" providerId="ADAL" clId="{137BA5D3-3A78-4DAF-AF86-AEF779008C46}" dt="2024-12-09T04:33:32.737" v="1541" actId="478"/>
          <ac:picMkLst>
            <pc:docMk/>
            <pc:sldMk cId="380654434" sldId="6948"/>
            <ac:picMk id="35" creationId="{909EA4FC-FD5D-43B9-9E45-5C17ED28FAB7}"/>
          </ac:picMkLst>
        </pc:picChg>
        <pc:picChg chg="add mod modCrop">
          <ac:chgData name="fanjialin" userId="eb945abe-c044-4a22-8288-1989004ec0b0" providerId="ADAL" clId="{137BA5D3-3A78-4DAF-AF86-AEF779008C46}" dt="2024-12-09T04:56:23.224" v="1683" actId="1076"/>
          <ac:picMkLst>
            <pc:docMk/>
            <pc:sldMk cId="380654434" sldId="6948"/>
            <ac:picMk id="38" creationId="{B458ED13-1D1E-4835-A1AE-9A8E668CD711}"/>
          </ac:picMkLst>
        </pc:picChg>
        <pc:picChg chg="add mod">
          <ac:chgData name="fanjialin" userId="eb945abe-c044-4a22-8288-1989004ec0b0" providerId="ADAL" clId="{137BA5D3-3A78-4DAF-AF86-AEF779008C46}" dt="2024-12-09T04:26:25.276" v="1495" actId="1076"/>
          <ac:picMkLst>
            <pc:docMk/>
            <pc:sldMk cId="380654434" sldId="6948"/>
            <ac:picMk id="41" creationId="{72776C42-866E-440E-944A-F6DF3B11176D}"/>
          </ac:picMkLst>
        </pc:picChg>
        <pc:picChg chg="add mod">
          <ac:chgData name="fanjialin" userId="eb945abe-c044-4a22-8288-1989004ec0b0" providerId="ADAL" clId="{137BA5D3-3A78-4DAF-AF86-AEF779008C46}" dt="2024-12-09T04:26:22.877" v="1494" actId="14100"/>
          <ac:picMkLst>
            <pc:docMk/>
            <pc:sldMk cId="380654434" sldId="6948"/>
            <ac:picMk id="42" creationId="{413B9B0B-265B-4FE9-B285-A262C6F37794}"/>
          </ac:picMkLst>
        </pc:picChg>
        <pc:picChg chg="add mod">
          <ac:chgData name="fanjialin" userId="eb945abe-c044-4a22-8288-1989004ec0b0" providerId="ADAL" clId="{137BA5D3-3A78-4DAF-AF86-AEF779008C46}" dt="2024-12-09T04:26:32.169" v="1498" actId="1076"/>
          <ac:picMkLst>
            <pc:docMk/>
            <pc:sldMk cId="380654434" sldId="6948"/>
            <ac:picMk id="1026" creationId="{B5F028B1-4A3F-48F0-8A87-6B441568AC50}"/>
          </ac:picMkLst>
        </pc:picChg>
        <pc:picChg chg="add mod">
          <ac:chgData name="fanjialin" userId="eb945abe-c044-4a22-8288-1989004ec0b0" providerId="ADAL" clId="{137BA5D3-3A78-4DAF-AF86-AEF779008C46}" dt="2024-12-09T04:16:56.395" v="1315" actId="1076"/>
          <ac:picMkLst>
            <pc:docMk/>
            <pc:sldMk cId="380654434" sldId="6948"/>
            <ac:picMk id="1028" creationId="{A6DB9A08-D991-4091-8A1D-44B1C668624E}"/>
          </ac:picMkLst>
        </pc:picChg>
      </pc:sldChg>
      <pc:sldChg chg="addSp delSp modSp add mod">
        <pc:chgData name="fanjialin" userId="eb945abe-c044-4a22-8288-1989004ec0b0" providerId="ADAL" clId="{137BA5D3-3A78-4DAF-AF86-AEF779008C46}" dt="2024-12-09T04:23:19.567" v="1449" actId="165"/>
        <pc:sldMkLst>
          <pc:docMk/>
          <pc:sldMk cId="1948078151" sldId="6949"/>
        </pc:sldMkLst>
        <pc:spChg chg="mod topLvl">
          <ac:chgData name="fanjialin" userId="eb945abe-c044-4a22-8288-1989004ec0b0" providerId="ADAL" clId="{137BA5D3-3A78-4DAF-AF86-AEF779008C46}" dt="2024-12-09T04:23:19.567" v="1449" actId="165"/>
          <ac:spMkLst>
            <pc:docMk/>
            <pc:sldMk cId="1948078151" sldId="6949"/>
            <ac:spMk id="19" creationId="{0794E2BA-4DBA-43EE-A49A-A3BB356B2BBA}"/>
          </ac:spMkLst>
        </pc:spChg>
        <pc:spChg chg="mod">
          <ac:chgData name="fanjialin" userId="eb945abe-c044-4a22-8288-1989004ec0b0" providerId="ADAL" clId="{137BA5D3-3A78-4DAF-AF86-AEF779008C46}" dt="2024-12-09T04:21:10.948" v="1415"/>
          <ac:spMkLst>
            <pc:docMk/>
            <pc:sldMk cId="1948078151" sldId="6949"/>
            <ac:spMk id="22" creationId="{FC3A213A-D8E6-49AD-A4A8-7F3EC753BA00}"/>
          </ac:spMkLst>
        </pc:spChg>
        <pc:spChg chg="mod">
          <ac:chgData name="fanjialin" userId="eb945abe-c044-4a22-8288-1989004ec0b0" providerId="ADAL" clId="{137BA5D3-3A78-4DAF-AF86-AEF779008C46}" dt="2024-12-09T04:22:46.500" v="1440"/>
          <ac:spMkLst>
            <pc:docMk/>
            <pc:sldMk cId="1948078151" sldId="6949"/>
            <ac:spMk id="25" creationId="{930186D2-AC1D-46C5-889B-C39743F289AD}"/>
          </ac:spMkLst>
        </pc:spChg>
        <pc:spChg chg="mod">
          <ac:chgData name="fanjialin" userId="eb945abe-c044-4a22-8288-1989004ec0b0" providerId="ADAL" clId="{137BA5D3-3A78-4DAF-AF86-AEF779008C46}" dt="2024-12-09T04:20:47.261" v="1403"/>
          <ac:spMkLst>
            <pc:docMk/>
            <pc:sldMk cId="1948078151" sldId="6949"/>
            <ac:spMk id="47" creationId="{04234F4A-5FE3-4FA8-9EA2-7EB25F6BE869}"/>
          </ac:spMkLst>
        </pc:spChg>
        <pc:spChg chg="del">
          <ac:chgData name="fanjialin" userId="eb945abe-c044-4a22-8288-1989004ec0b0" providerId="ADAL" clId="{137BA5D3-3A78-4DAF-AF86-AEF779008C46}" dt="2024-12-09T04:19:16.533" v="1321" actId="478"/>
          <ac:spMkLst>
            <pc:docMk/>
            <pc:sldMk cId="1948078151" sldId="6949"/>
            <ac:spMk id="55" creationId="{9E2E351E-8312-47EA-9A3B-C9EB776978BD}"/>
          </ac:spMkLst>
        </pc:spChg>
        <pc:spChg chg="mod">
          <ac:chgData name="fanjialin" userId="eb945abe-c044-4a22-8288-1989004ec0b0" providerId="ADAL" clId="{137BA5D3-3A78-4DAF-AF86-AEF779008C46}" dt="2024-12-09T04:22:29.361" v="1433" actId="1076"/>
          <ac:spMkLst>
            <pc:docMk/>
            <pc:sldMk cId="1948078151" sldId="6949"/>
            <ac:spMk id="56" creationId="{12FDD48F-E7DA-46FC-AFCB-67B43455495E}"/>
          </ac:spMkLst>
        </pc:spChg>
        <pc:spChg chg="mod">
          <ac:chgData name="fanjialin" userId="eb945abe-c044-4a22-8288-1989004ec0b0" providerId="ADAL" clId="{137BA5D3-3A78-4DAF-AF86-AEF779008C46}" dt="2024-12-09T04:22:29.361" v="1433" actId="1076"/>
          <ac:spMkLst>
            <pc:docMk/>
            <pc:sldMk cId="1948078151" sldId="6949"/>
            <ac:spMk id="57" creationId="{3D578F94-6077-4A15-A380-F5460D325055}"/>
          </ac:spMkLst>
        </pc:spChg>
        <pc:spChg chg="mod">
          <ac:chgData name="fanjialin" userId="eb945abe-c044-4a22-8288-1989004ec0b0" providerId="ADAL" clId="{137BA5D3-3A78-4DAF-AF86-AEF779008C46}" dt="2024-12-09T04:22:29.361" v="1433" actId="1076"/>
          <ac:spMkLst>
            <pc:docMk/>
            <pc:sldMk cId="1948078151" sldId="6949"/>
            <ac:spMk id="58" creationId="{4A5B4F29-F909-43A6-9EE3-AF59329F4379}"/>
          </ac:spMkLst>
        </pc:spChg>
        <pc:spChg chg="mod">
          <ac:chgData name="fanjialin" userId="eb945abe-c044-4a22-8288-1989004ec0b0" providerId="ADAL" clId="{137BA5D3-3A78-4DAF-AF86-AEF779008C46}" dt="2024-12-09T04:22:29.361" v="1433" actId="1076"/>
          <ac:spMkLst>
            <pc:docMk/>
            <pc:sldMk cId="1948078151" sldId="6949"/>
            <ac:spMk id="59" creationId="{5B20CE51-D0E7-4AD0-8D37-6BB8CB833EBF}"/>
          </ac:spMkLst>
        </pc:spChg>
        <pc:spChg chg="mod">
          <ac:chgData name="fanjialin" userId="eb945abe-c044-4a22-8288-1989004ec0b0" providerId="ADAL" clId="{137BA5D3-3A78-4DAF-AF86-AEF779008C46}" dt="2024-12-09T04:22:26.729" v="1432" actId="1076"/>
          <ac:spMkLst>
            <pc:docMk/>
            <pc:sldMk cId="1948078151" sldId="6949"/>
            <ac:spMk id="61" creationId="{E7238AD8-3D77-4337-9A4B-990463EF0746}"/>
          </ac:spMkLst>
        </pc:spChg>
        <pc:grpChg chg="add del mod">
          <ac:chgData name="fanjialin" userId="eb945abe-c044-4a22-8288-1989004ec0b0" providerId="ADAL" clId="{137BA5D3-3A78-4DAF-AF86-AEF779008C46}" dt="2024-12-09T04:23:19.567" v="1449" actId="165"/>
          <ac:grpSpMkLst>
            <pc:docMk/>
            <pc:sldMk cId="1948078151" sldId="6949"/>
            <ac:grpSpMk id="2" creationId="{F4F13068-EA66-400A-A50E-54D12D348362}"/>
          </ac:grpSpMkLst>
        </pc:grpChg>
        <pc:grpChg chg="mod">
          <ac:chgData name="fanjialin" userId="eb945abe-c044-4a22-8288-1989004ec0b0" providerId="ADAL" clId="{137BA5D3-3A78-4DAF-AF86-AEF779008C46}" dt="2024-12-09T04:22:59.250" v="1443" actId="14100"/>
          <ac:grpSpMkLst>
            <pc:docMk/>
            <pc:sldMk cId="1948078151" sldId="6949"/>
            <ac:grpSpMk id="12" creationId="{B7E20282-33F7-4CFF-9850-AC3664D3415A}"/>
          </ac:grpSpMkLst>
        </pc:grpChg>
        <pc:grpChg chg="del">
          <ac:chgData name="fanjialin" userId="eb945abe-c044-4a22-8288-1989004ec0b0" providerId="ADAL" clId="{137BA5D3-3A78-4DAF-AF86-AEF779008C46}" dt="2024-12-09T04:19:16.533" v="1321" actId="478"/>
          <ac:grpSpMkLst>
            <pc:docMk/>
            <pc:sldMk cId="1948078151" sldId="6949"/>
            <ac:grpSpMk id="13" creationId="{18023632-8FC4-4566-9E8C-0D9EDE535CB7}"/>
          </ac:grpSpMkLst>
        </pc:grpChg>
        <pc:grpChg chg="add mod">
          <ac:chgData name="fanjialin" userId="eb945abe-c044-4a22-8288-1989004ec0b0" providerId="ADAL" clId="{137BA5D3-3A78-4DAF-AF86-AEF779008C46}" dt="2024-12-09T04:22:52.830" v="1441" actId="1076"/>
          <ac:grpSpMkLst>
            <pc:docMk/>
            <pc:sldMk cId="1948078151" sldId="6949"/>
            <ac:grpSpMk id="20" creationId="{138F8247-225F-43BB-A7F0-67914C32965B}"/>
          </ac:grpSpMkLst>
        </pc:grpChg>
        <pc:grpChg chg="add mod">
          <ac:chgData name="fanjialin" userId="eb945abe-c044-4a22-8288-1989004ec0b0" providerId="ADAL" clId="{137BA5D3-3A78-4DAF-AF86-AEF779008C46}" dt="2024-12-09T04:21:07.083" v="1408" actId="14100"/>
          <ac:grpSpMkLst>
            <pc:docMk/>
            <pc:sldMk cId="1948078151" sldId="6949"/>
            <ac:grpSpMk id="23" creationId="{FED9C81F-1807-43F7-9E68-F74381135D16}"/>
          </ac:grpSpMkLst>
        </pc:grpChg>
        <pc:picChg chg="mod">
          <ac:chgData name="fanjialin" userId="eb945abe-c044-4a22-8288-1989004ec0b0" providerId="ADAL" clId="{137BA5D3-3A78-4DAF-AF86-AEF779008C46}" dt="2024-12-09T04:22:25.490" v="1431" actId="1076"/>
          <ac:picMkLst>
            <pc:docMk/>
            <pc:sldMk cId="1948078151" sldId="6949"/>
            <ac:picMk id="3" creationId="{C59CFAE5-19A1-4AFB-B7B2-C14C4B7D6FE3}"/>
          </ac:picMkLst>
        </pc:picChg>
        <pc:picChg chg="mod topLvl">
          <ac:chgData name="fanjialin" userId="eb945abe-c044-4a22-8288-1989004ec0b0" providerId="ADAL" clId="{137BA5D3-3A78-4DAF-AF86-AEF779008C46}" dt="2024-12-09T04:23:19.567" v="1449" actId="165"/>
          <ac:picMkLst>
            <pc:docMk/>
            <pc:sldMk cId="1948078151" sldId="6949"/>
            <ac:picMk id="9" creationId="{ADC31518-B404-4FF0-A46F-49A8460134FE}"/>
          </ac:picMkLst>
        </pc:picChg>
        <pc:picChg chg="mod">
          <ac:chgData name="fanjialin" userId="eb945abe-c044-4a22-8288-1989004ec0b0" providerId="ADAL" clId="{137BA5D3-3A78-4DAF-AF86-AEF779008C46}" dt="2024-12-09T04:20:22.759" v="1371"/>
          <ac:picMkLst>
            <pc:docMk/>
            <pc:sldMk cId="1948078151" sldId="6949"/>
            <ac:picMk id="21" creationId="{6D5C5A55-8C39-4853-9AF7-510FC21AD39E}"/>
          </ac:picMkLst>
        </pc:picChg>
        <pc:picChg chg="mod">
          <ac:chgData name="fanjialin" userId="eb945abe-c044-4a22-8288-1989004ec0b0" providerId="ADAL" clId="{137BA5D3-3A78-4DAF-AF86-AEF779008C46}" dt="2024-12-09T04:20:25.235" v="1373"/>
          <ac:picMkLst>
            <pc:docMk/>
            <pc:sldMk cId="1948078151" sldId="6949"/>
            <ac:picMk id="24" creationId="{CCF6626F-215F-495C-AA48-8C0B6F480429}"/>
          </ac:picMkLst>
        </pc:picChg>
        <pc:picChg chg="add mod ord">
          <ac:chgData name="fanjialin" userId="eb945abe-c044-4a22-8288-1989004ec0b0" providerId="ADAL" clId="{137BA5D3-3A78-4DAF-AF86-AEF779008C46}" dt="2024-12-09T04:23:17.439" v="1448" actId="1076"/>
          <ac:picMkLst>
            <pc:docMk/>
            <pc:sldMk cId="1948078151" sldId="6949"/>
            <ac:picMk id="26" creationId="{1A7DBC13-1DDB-4C24-8C3F-8D7D1D0D8A4E}"/>
          </ac:picMkLst>
        </pc:picChg>
      </pc:sldChg>
      <pc:sldChg chg="addSp delSp modSp add mod">
        <pc:chgData name="fanjialin" userId="eb945abe-c044-4a22-8288-1989004ec0b0" providerId="ADAL" clId="{137BA5D3-3A78-4DAF-AF86-AEF779008C46}" dt="2024-12-09T05:00:15.908" v="1734" actId="1076"/>
        <pc:sldMkLst>
          <pc:docMk/>
          <pc:sldMk cId="4169003882" sldId="6950"/>
        </pc:sldMkLst>
        <pc:spChg chg="add del mod ord topLvl">
          <ac:chgData name="fanjialin" userId="eb945abe-c044-4a22-8288-1989004ec0b0" providerId="ADAL" clId="{137BA5D3-3A78-4DAF-AF86-AEF779008C46}" dt="2024-12-09T04:59:20.569" v="1715" actId="208"/>
          <ac:spMkLst>
            <pc:docMk/>
            <pc:sldMk cId="4169003882" sldId="6950"/>
            <ac:spMk id="19" creationId="{0794E2BA-4DBA-43EE-A49A-A3BB356B2BBA}"/>
          </ac:spMkLst>
        </pc:spChg>
        <pc:spChg chg="del topLvl">
          <ac:chgData name="fanjialin" userId="eb945abe-c044-4a22-8288-1989004ec0b0" providerId="ADAL" clId="{137BA5D3-3A78-4DAF-AF86-AEF779008C46}" dt="2024-12-09T04:23:49.592" v="1458" actId="478"/>
          <ac:spMkLst>
            <pc:docMk/>
            <pc:sldMk cId="4169003882" sldId="6950"/>
            <ac:spMk id="25" creationId="{930186D2-AC1D-46C5-889B-C39743F289AD}"/>
          </ac:spMkLst>
        </pc:spChg>
        <pc:spChg chg="add mod ord">
          <ac:chgData name="fanjialin" userId="eb945abe-c044-4a22-8288-1989004ec0b0" providerId="ADAL" clId="{137BA5D3-3A78-4DAF-AF86-AEF779008C46}" dt="2024-12-09T04:59:20.569" v="1715" actId="208"/>
          <ac:spMkLst>
            <pc:docMk/>
            <pc:sldMk cId="4169003882" sldId="6950"/>
            <ac:spMk id="27" creationId="{B91E733F-A6CB-4C3F-A4B4-57FBE8186135}"/>
          </ac:spMkLst>
        </pc:spChg>
        <pc:spChg chg="add del mod ord">
          <ac:chgData name="fanjialin" userId="eb945abe-c044-4a22-8288-1989004ec0b0" providerId="ADAL" clId="{137BA5D3-3A78-4DAF-AF86-AEF779008C46}" dt="2024-12-09T04:58:47.796" v="1704" actId="478"/>
          <ac:spMkLst>
            <pc:docMk/>
            <pc:sldMk cId="4169003882" sldId="6950"/>
            <ac:spMk id="28" creationId="{348EE914-89E5-4487-A239-74F8D8FD59F3}"/>
          </ac:spMkLst>
        </pc:spChg>
        <pc:spChg chg="add mod ord">
          <ac:chgData name="fanjialin" userId="eb945abe-c044-4a22-8288-1989004ec0b0" providerId="ADAL" clId="{137BA5D3-3A78-4DAF-AF86-AEF779008C46}" dt="2024-12-09T04:59:20.569" v="1715" actId="208"/>
          <ac:spMkLst>
            <pc:docMk/>
            <pc:sldMk cId="4169003882" sldId="6950"/>
            <ac:spMk id="29" creationId="{6EFA9EB7-C51F-4DD6-B1C5-9E4575D734D9}"/>
          </ac:spMkLst>
        </pc:spChg>
        <pc:spChg chg="add mod ord">
          <ac:chgData name="fanjialin" userId="eb945abe-c044-4a22-8288-1989004ec0b0" providerId="ADAL" clId="{137BA5D3-3A78-4DAF-AF86-AEF779008C46}" dt="2024-12-09T04:59:24.214" v="1716" actId="1076"/>
          <ac:spMkLst>
            <pc:docMk/>
            <pc:sldMk cId="4169003882" sldId="6950"/>
            <ac:spMk id="32" creationId="{DE587896-0748-47F9-B312-08C28259629A}"/>
          </ac:spMkLst>
        </pc:spChg>
        <pc:spChg chg="add mod ord">
          <ac:chgData name="fanjialin" userId="eb945abe-c044-4a22-8288-1989004ec0b0" providerId="ADAL" clId="{137BA5D3-3A78-4DAF-AF86-AEF779008C46}" dt="2024-12-09T05:00:11.307" v="1731" actId="207"/>
          <ac:spMkLst>
            <pc:docMk/>
            <pc:sldMk cId="4169003882" sldId="6950"/>
            <ac:spMk id="33" creationId="{0B84A00C-203A-4880-9877-DB474B0E489A}"/>
          </ac:spMkLst>
        </pc:spChg>
        <pc:spChg chg="del">
          <ac:chgData name="fanjialin" userId="eb945abe-c044-4a22-8288-1989004ec0b0" providerId="ADAL" clId="{137BA5D3-3A78-4DAF-AF86-AEF779008C46}" dt="2024-12-09T04:58:47.796" v="1704" actId="478"/>
          <ac:spMkLst>
            <pc:docMk/>
            <pc:sldMk cId="4169003882" sldId="6950"/>
            <ac:spMk id="61" creationId="{E7238AD8-3D77-4337-9A4B-990463EF0746}"/>
          </ac:spMkLst>
        </pc:spChg>
        <pc:grpChg chg="add del mod">
          <ac:chgData name="fanjialin" userId="eb945abe-c044-4a22-8288-1989004ec0b0" providerId="ADAL" clId="{137BA5D3-3A78-4DAF-AF86-AEF779008C46}" dt="2024-12-09T04:57:29.521" v="1689" actId="165"/>
          <ac:grpSpMkLst>
            <pc:docMk/>
            <pc:sldMk cId="4169003882" sldId="6950"/>
            <ac:grpSpMk id="6" creationId="{CC72986B-7656-465D-8E8D-779A306AB5CD}"/>
          </ac:grpSpMkLst>
        </pc:grpChg>
        <pc:grpChg chg="del">
          <ac:chgData name="fanjialin" userId="eb945abe-c044-4a22-8288-1989004ec0b0" providerId="ADAL" clId="{137BA5D3-3A78-4DAF-AF86-AEF779008C46}" dt="2024-12-09T04:23:50.183" v="1459" actId="478"/>
          <ac:grpSpMkLst>
            <pc:docMk/>
            <pc:sldMk cId="4169003882" sldId="6950"/>
            <ac:grpSpMk id="12" creationId="{B7E20282-33F7-4CFF-9850-AC3664D3415A}"/>
          </ac:grpSpMkLst>
        </pc:grpChg>
        <pc:grpChg chg="del mod">
          <ac:chgData name="fanjialin" userId="eb945abe-c044-4a22-8288-1989004ec0b0" providerId="ADAL" clId="{137BA5D3-3A78-4DAF-AF86-AEF779008C46}" dt="2024-12-09T04:23:30.034" v="1455" actId="478"/>
          <ac:grpSpMkLst>
            <pc:docMk/>
            <pc:sldMk cId="4169003882" sldId="6950"/>
            <ac:grpSpMk id="20" creationId="{138F8247-225F-43BB-A7F0-67914C32965B}"/>
          </ac:grpSpMkLst>
        </pc:grpChg>
        <pc:grpChg chg="del mod">
          <ac:chgData name="fanjialin" userId="eb945abe-c044-4a22-8288-1989004ec0b0" providerId="ADAL" clId="{137BA5D3-3A78-4DAF-AF86-AEF779008C46}" dt="2024-12-09T04:23:49.592" v="1458" actId="478"/>
          <ac:grpSpMkLst>
            <pc:docMk/>
            <pc:sldMk cId="4169003882" sldId="6950"/>
            <ac:grpSpMk id="23" creationId="{FED9C81F-1807-43F7-9E68-F74381135D16}"/>
          </ac:grpSpMkLst>
        </pc:grpChg>
        <pc:picChg chg="mod ord modCrop">
          <ac:chgData name="fanjialin" userId="eb945abe-c044-4a22-8288-1989004ec0b0" providerId="ADAL" clId="{137BA5D3-3A78-4DAF-AF86-AEF779008C46}" dt="2024-12-09T04:59:57.323" v="1728" actId="167"/>
          <ac:picMkLst>
            <pc:docMk/>
            <pc:sldMk cId="4169003882" sldId="6950"/>
            <ac:picMk id="3" creationId="{C59CFAE5-19A1-4AFB-B7B2-C14C4B7D6FE3}"/>
          </ac:picMkLst>
        </pc:picChg>
        <pc:picChg chg="add mod">
          <ac:chgData name="fanjialin" userId="eb945abe-c044-4a22-8288-1989004ec0b0" providerId="ADAL" clId="{137BA5D3-3A78-4DAF-AF86-AEF779008C46}" dt="2024-12-09T04:58:24.851" v="1702" actId="1076"/>
          <ac:picMkLst>
            <pc:docMk/>
            <pc:sldMk cId="4169003882" sldId="6950"/>
            <ac:picMk id="4" creationId="{5473B879-B58D-4729-B199-51EBB2DCB1DD}"/>
          </ac:picMkLst>
        </pc:picChg>
        <pc:picChg chg="add mod ord modCrop">
          <ac:chgData name="fanjialin" userId="eb945abe-c044-4a22-8288-1989004ec0b0" providerId="ADAL" clId="{137BA5D3-3A78-4DAF-AF86-AEF779008C46}" dt="2024-12-09T05:00:14.760" v="1732" actId="1076"/>
          <ac:picMkLst>
            <pc:docMk/>
            <pc:sldMk cId="4169003882" sldId="6950"/>
            <ac:picMk id="8" creationId="{9B342348-EC95-4FAB-8BA7-B867D863D7B7}"/>
          </ac:picMkLst>
        </pc:picChg>
        <pc:picChg chg="del">
          <ac:chgData name="fanjialin" userId="eb945abe-c044-4a22-8288-1989004ec0b0" providerId="ADAL" clId="{137BA5D3-3A78-4DAF-AF86-AEF779008C46}" dt="2024-12-09T04:23:26.981" v="1452" actId="478"/>
          <ac:picMkLst>
            <pc:docMk/>
            <pc:sldMk cId="4169003882" sldId="6950"/>
            <ac:picMk id="9" creationId="{ADC31518-B404-4FF0-A46F-49A8460134FE}"/>
          </ac:picMkLst>
        </pc:picChg>
        <pc:picChg chg="del topLvl">
          <ac:chgData name="fanjialin" userId="eb945abe-c044-4a22-8288-1989004ec0b0" providerId="ADAL" clId="{137BA5D3-3A78-4DAF-AF86-AEF779008C46}" dt="2024-12-09T04:23:51.088" v="1460" actId="478"/>
          <ac:picMkLst>
            <pc:docMk/>
            <pc:sldMk cId="4169003882" sldId="6950"/>
            <ac:picMk id="24" creationId="{CCF6626F-215F-495C-AA48-8C0B6F480429}"/>
          </ac:picMkLst>
        </pc:picChg>
        <pc:picChg chg="mod">
          <ac:chgData name="fanjialin" userId="eb945abe-c044-4a22-8288-1989004ec0b0" providerId="ADAL" clId="{137BA5D3-3A78-4DAF-AF86-AEF779008C46}" dt="2024-12-09T05:00:15.450" v="1733" actId="1076"/>
          <ac:picMkLst>
            <pc:docMk/>
            <pc:sldMk cId="4169003882" sldId="6950"/>
            <ac:picMk id="26" creationId="{1A7DBC13-1DDB-4C24-8C3F-8D7D1D0D8A4E}"/>
          </ac:picMkLst>
        </pc:picChg>
        <pc:picChg chg="add mod topLvl modCrop">
          <ac:chgData name="fanjialin" userId="eb945abe-c044-4a22-8288-1989004ec0b0" providerId="ADAL" clId="{137BA5D3-3A78-4DAF-AF86-AEF779008C46}" dt="2024-12-09T04:58:24.851" v="1702" actId="1076"/>
          <ac:picMkLst>
            <pc:docMk/>
            <pc:sldMk cId="4169003882" sldId="6950"/>
            <ac:picMk id="30" creationId="{FF491875-48BB-4915-B568-BF553ECB0AF4}"/>
          </ac:picMkLst>
        </pc:picChg>
        <pc:picChg chg="add mod">
          <ac:chgData name="fanjialin" userId="eb945abe-c044-4a22-8288-1989004ec0b0" providerId="ADAL" clId="{137BA5D3-3A78-4DAF-AF86-AEF779008C46}" dt="2024-12-09T05:00:15.908" v="1734" actId="1076"/>
          <ac:picMkLst>
            <pc:docMk/>
            <pc:sldMk cId="4169003882" sldId="6950"/>
            <ac:picMk id="31" creationId="{2E31FFF1-CB71-401F-A5B8-D40D0A56177B}"/>
          </ac:picMkLst>
        </pc:picChg>
        <pc:picChg chg="add mod">
          <ac:chgData name="fanjialin" userId="eb945abe-c044-4a22-8288-1989004ec0b0" providerId="ADAL" clId="{137BA5D3-3A78-4DAF-AF86-AEF779008C46}" dt="2024-12-09T04:58:24.851" v="1702" actId="1076"/>
          <ac:picMkLst>
            <pc:docMk/>
            <pc:sldMk cId="4169003882" sldId="6950"/>
            <ac:picMk id="2050" creationId="{84D7AD37-C824-422D-AAB6-43C1F3F13445}"/>
          </ac:picMkLst>
        </pc:picChg>
      </pc:sldChg>
      <pc:sldChg chg="add del">
        <pc:chgData name="fanjialin" userId="eb945abe-c044-4a22-8288-1989004ec0b0" providerId="ADAL" clId="{137BA5D3-3A78-4DAF-AF86-AEF779008C46}" dt="2024-12-09T04:54:46.250" v="1667"/>
        <pc:sldMkLst>
          <pc:docMk/>
          <pc:sldMk cId="2683204058" sldId="695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CE8C7A0-7586-48FA-87E7-A3DC650235F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F4332A4-EE10-49EC-9667-C0626ADE9B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53AED1-0515-4591-9382-3A77501DA381}" type="datetimeFigureOut">
              <a:rPr lang="zh-CN" altLang="en-US" smtClean="0"/>
              <a:t>2025/2/11 Tuesday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B9249E8-28C3-4786-9206-058E04AB5F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751D747-8633-443B-950B-BA7BE0BF831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403BA5-1E9F-4D09-820D-16B84DE0B1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61006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E0655D-7040-4051-8CA9-E1335F6EA68B}" type="datetimeFigureOut">
              <a:rPr lang="zh-CN" altLang="en-US" smtClean="0"/>
              <a:t>2025/2/11 Tuesday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61D50C-2A46-49BA-857E-9A3D9C20A6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1084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1D50C-2A46-49BA-857E-9A3D9C20A6E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56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1A89D-55CA-5661-4152-C5ADE38A1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5B18F5D-41D7-E573-9313-826030FF09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624E4A3-2D84-B403-9D21-360BE0C5EC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9C11DE-DCB9-EDAD-EFA1-5A6BA87678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1D50C-2A46-49BA-857E-9A3D9C20A6E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185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1A7FEA22-A0F8-4AA1-B1EA-67538D0F2AAA}"/>
              </a:ext>
            </a:extLst>
          </p:cNvPr>
          <p:cNvSpPr/>
          <p:nvPr userDrawn="1"/>
        </p:nvSpPr>
        <p:spPr>
          <a:xfrm>
            <a:off x="0" y="1"/>
            <a:ext cx="12192000" cy="800776"/>
          </a:xfrm>
          <a:prstGeom prst="rect">
            <a:avLst/>
          </a:prstGeom>
          <a:solidFill>
            <a:srgbClr val="0E76C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1" name="流程图: 延期 10">
            <a:extLst>
              <a:ext uri="{FF2B5EF4-FFF2-40B4-BE49-F238E27FC236}">
                <a16:creationId xmlns:a16="http://schemas.microsoft.com/office/drawing/2014/main" id="{24143033-6E9E-4A4B-B328-2B2AD07EA11E}"/>
              </a:ext>
            </a:extLst>
          </p:cNvPr>
          <p:cNvSpPr/>
          <p:nvPr userDrawn="1"/>
        </p:nvSpPr>
        <p:spPr>
          <a:xfrm>
            <a:off x="3" y="66619"/>
            <a:ext cx="675646" cy="667540"/>
          </a:xfrm>
          <a:prstGeom prst="flowChartDelay">
            <a:avLst/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7" name="灯片编号占位符 5">
            <a:extLst>
              <a:ext uri="{FF2B5EF4-FFF2-40B4-BE49-F238E27FC236}">
                <a16:creationId xmlns:a16="http://schemas.microsoft.com/office/drawing/2014/main" id="{CC783243-048E-4582-AF9C-0B37148A8D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53827" y="6453823"/>
            <a:ext cx="6381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348A0D0-4970-42C7-812D-4330E4ED12E4}"/>
              </a:ext>
            </a:extLst>
          </p:cNvPr>
          <p:cNvSpPr/>
          <p:nvPr userDrawn="1"/>
        </p:nvSpPr>
        <p:spPr>
          <a:xfrm>
            <a:off x="-1968500" y="2870200"/>
            <a:ext cx="1727200" cy="111760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</a:t>
            </a:r>
            <a:r>
              <a: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字体颜色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DD6C127-A8BF-4054-BA2F-B482CCFDE61D}"/>
              </a:ext>
            </a:extLst>
          </p:cNvPr>
          <p:cNvSpPr/>
          <p:nvPr userDrawn="1"/>
        </p:nvSpPr>
        <p:spPr>
          <a:xfrm>
            <a:off x="12401244" y="1378630"/>
            <a:ext cx="6255657" cy="370137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F1C522C-81E4-4BEB-83FB-405297314577}"/>
              </a:ext>
            </a:extLst>
          </p:cNvPr>
          <p:cNvSpPr/>
          <p:nvPr userDrawn="1"/>
        </p:nvSpPr>
        <p:spPr>
          <a:xfrm>
            <a:off x="12453260" y="1378631"/>
            <a:ext cx="570774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3">
              <a:buFont typeface="Wingdings" panose="05000000000000000000" pitchFamily="2" charset="2"/>
              <a:buChar char="Ø"/>
              <a:defRPr/>
            </a:pPr>
            <a:r>
              <a:rPr lang="zh-CN" altLang="en-US" sz="18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页二级标题（</a:t>
            </a:r>
            <a:r>
              <a:rPr lang="en-US" altLang="zh-CN" sz="18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18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80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18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无二级标题时的页正文（</a:t>
            </a:r>
            <a:r>
              <a:rPr lang="en-US" altLang="zh-CN" sz="18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18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80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en-US" altLang="zh-CN" sz="180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页正文（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14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3" marR="0" lvl="0" indent="-285753" algn="l" defTabSz="9144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页正文（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14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3" marR="0" lvl="0" indent="-285753" algn="l" defTabSz="9144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页正文（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14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3" marR="0" lvl="0" indent="-285753" algn="l" defTabSz="9144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表中文字及图表标题（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14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-285753" algn="l" defTabSz="9144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重点文字推荐使用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橙色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，加粗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-285753" algn="l" defTabSz="9144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18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中文推荐“微软雅黑”字体，颜色为深蓝。</a:t>
            </a:r>
            <a:endParaRPr lang="en-US" altLang="zh-CN" sz="180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-285753" algn="l" defTabSz="9144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sz="1800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‘Arial’ is recommended to type English.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E1987BA5-4D04-442E-8D99-2AC6498CBE2E}"/>
              </a:ext>
            </a:extLst>
          </p:cNvPr>
          <p:cNvSpPr/>
          <p:nvPr userDrawn="1"/>
        </p:nvSpPr>
        <p:spPr>
          <a:xfrm>
            <a:off x="12453257" y="4618097"/>
            <a:ext cx="6056380" cy="372939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上述为推荐数值，</a:t>
            </a:r>
            <a:r>
              <a:rPr lang="zh-CN" altLang="en-US" sz="18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可根据展示的目的和重点进行适当调整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52C7C-8EA6-4B42-8069-DD143C8B174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0126" y="867396"/>
            <a:ext cx="8608572" cy="402605"/>
          </a:xfrm>
          <a:prstGeom prst="rect">
            <a:avLst/>
          </a:prstGeom>
        </p:spPr>
        <p:txBody>
          <a:bodyPr/>
          <a:lstStyle>
            <a:lvl1pPr marL="228603" indent="-228603">
              <a:buFont typeface="Wingdings" panose="05000000000000000000" pitchFamily="2" charset="2"/>
              <a:buChar char="p"/>
              <a:defRPr/>
            </a:lvl1pPr>
          </a:lstStyle>
          <a:p>
            <a:pPr lvl="0"/>
            <a:r>
              <a:rPr lang="en-US" altLang="zh-CN" dirty="0"/>
              <a:t> </a:t>
            </a:r>
            <a:r>
              <a:rPr lang="zh-CN" altLang="en-US" dirty="0"/>
              <a:t>页一级标题</a:t>
            </a:r>
            <a:endParaRPr lang="en-US" altLang="zh-CN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F752BB2-BC89-4567-81CE-8598D2FF107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-62291" y="112521"/>
            <a:ext cx="789947" cy="590931"/>
          </a:xfrm>
        </p:spPr>
        <p:txBody>
          <a:bodyPr anchor="b"/>
          <a:lstStyle>
            <a:lvl1pPr algn="ctr">
              <a:defRPr sz="3600" b="1">
                <a:solidFill>
                  <a:srgbClr val="0E76CE"/>
                </a:solidFill>
              </a:defRPr>
            </a:lvl1pPr>
          </a:lstStyle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D56EB662-0BE5-41A4-9C2E-F26503AA24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7939" y="157574"/>
            <a:ext cx="7910761" cy="485627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zh-CN" altLang="en-US" dirty="0"/>
              <a:t>一级标题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6FD13A8F-B0A0-4A17-A8F9-7F00717AE9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127" y="3987800"/>
            <a:ext cx="4595372" cy="2615694"/>
          </a:xfrm>
        </p:spPr>
        <p:txBody>
          <a:bodyPr/>
          <a:lstStyle>
            <a:lvl1pPr marL="0" indent="0" algn="l">
              <a:buNone/>
              <a:defRPr sz="180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504006" indent="-216003">
              <a:defRPr sz="1400"/>
            </a:lvl2pPr>
          </a:lstStyle>
          <a:p>
            <a:pPr lvl="0"/>
            <a:r>
              <a:rPr lang="zh-CN" altLang="en-US" dirty="0"/>
              <a:t>无二级标题时的页内正文</a:t>
            </a:r>
            <a:endParaRPr lang="en-US" altLang="zh-CN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A66BE40-E760-4B97-BA53-BB65AD41B6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129" y="1526622"/>
            <a:ext cx="4595372" cy="380403"/>
          </a:xfrm>
        </p:spPr>
        <p:txBody>
          <a:bodyPr/>
          <a:lstStyle>
            <a:lvl1pPr marL="285753" indent="-285753">
              <a:buFont typeface="Wingdings" panose="05000000000000000000" pitchFamily="2" charset="2"/>
              <a:buChar char="Ø"/>
              <a:defRPr sz="1800"/>
            </a:lvl1pPr>
            <a:lvl2pPr marL="288003" indent="0">
              <a:buNone/>
              <a:defRPr sz="1400"/>
            </a:lvl2pPr>
          </a:lstStyle>
          <a:p>
            <a:pPr lvl="0"/>
            <a:r>
              <a:rPr lang="zh-CN" altLang="en-US" dirty="0"/>
              <a:t>页二级标题</a:t>
            </a:r>
            <a:endParaRPr lang="en-US" altLang="zh-CN" dirty="0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550A4FC8-2181-48E3-88EA-F3AE73F258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127" y="1943902"/>
            <a:ext cx="4595372" cy="1574675"/>
          </a:xfrm>
        </p:spPr>
        <p:txBody>
          <a:bodyPr>
            <a:normAutofit/>
          </a:bodyPr>
          <a:lstStyle>
            <a:lvl1pPr marL="0" indent="0" algn="l">
              <a:buNone/>
              <a:defRPr sz="140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504006" indent="-216003">
              <a:defRPr sz="1400"/>
            </a:lvl2pPr>
          </a:lstStyle>
          <a:p>
            <a:pPr lvl="0"/>
            <a:r>
              <a:rPr lang="zh-CN" altLang="en-US" dirty="0"/>
              <a:t>二级标题下的页内正文</a:t>
            </a:r>
            <a:endParaRPr lang="en-US" altLang="zh-CN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A04FCCD-3702-4020-9E7B-983E163E43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203" b="11152"/>
          <a:stretch/>
        </p:blipFill>
        <p:spPr>
          <a:xfrm>
            <a:off x="11386236" y="0"/>
            <a:ext cx="805765" cy="800776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7C488920-9DAA-4576-93CB-087EDD24D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948" y="6636385"/>
            <a:ext cx="4595372" cy="200853"/>
          </a:xfrm>
        </p:spPr>
        <p:txBody>
          <a:bodyPr>
            <a:noAutofit/>
          </a:bodyPr>
          <a:lstStyle>
            <a:lvl1pPr marL="0" indent="0" algn="l">
              <a:buNone/>
              <a:defRPr sz="105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504006" indent="-216003">
              <a:defRPr sz="1400"/>
            </a:lvl2pPr>
          </a:lstStyle>
          <a:p>
            <a:pPr lvl="0"/>
            <a:r>
              <a:rPr lang="zh-CN" altLang="en-US" dirty="0"/>
              <a:t>会议、项目名称</a:t>
            </a:r>
            <a:r>
              <a:rPr lang="en-US" altLang="zh-CN" dirty="0"/>
              <a:t>/</a:t>
            </a:r>
            <a:r>
              <a:rPr lang="zh-CN" altLang="en-US" dirty="0"/>
              <a:t>地点</a:t>
            </a:r>
            <a:r>
              <a:rPr lang="en-US" altLang="zh-CN" dirty="0"/>
              <a:t>/</a:t>
            </a:r>
            <a:r>
              <a:rPr lang="zh-CN" altLang="en-US" dirty="0"/>
              <a:t>参考文献等</a:t>
            </a:r>
            <a:endParaRPr lang="en-US" altLang="zh-CN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57E707DA-476D-4510-A059-342F3F3042FF}"/>
              </a:ext>
            </a:extLst>
          </p:cNvPr>
          <p:cNvCxnSpPr/>
          <p:nvPr userDrawn="1"/>
        </p:nvCxnSpPr>
        <p:spPr>
          <a:xfrm flipH="1">
            <a:off x="1" y="6636384"/>
            <a:ext cx="11714480" cy="0"/>
          </a:xfrm>
          <a:prstGeom prst="line">
            <a:avLst/>
          </a:prstGeom>
          <a:ln w="127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56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B4D2C-311A-4D54-BF3F-167D91F4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20415-9CEF-470C-9B8D-622387C99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3BB8B9-62FF-430A-AEB6-7137B3FA69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82736A-F515-41AD-B407-93F7458CC0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BC62A9-B147-4448-9129-1B54F1D6D7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ADBF9-08D6-4A10-AC48-1E84C6AA6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C75A1-356A-44A4-B1CF-DC2332795345}" type="datetimeFigureOut">
              <a:rPr lang="zh-CN" altLang="en-US" smtClean="0"/>
              <a:t>2025/2/11 Tuesday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72E97F-FD2D-4718-924F-601E698FE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F28B39-515F-4569-B7C3-D0EA26E86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24C69-6DC3-4368-90FA-70645DD0D0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62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292F3-F8B1-4DD7-95D1-C197255E9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F73C28-19B7-4EA9-8713-FFBDFDE0A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C75A1-356A-44A4-B1CF-DC2332795345}" type="datetimeFigureOut">
              <a:rPr lang="zh-CN" altLang="en-US" smtClean="0"/>
              <a:t>2025/2/11 Tuesday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3176B7-20AF-415A-A603-A58FD83BD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A53DB-F2FA-41C4-92AC-5D56D0309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24C69-6DC3-4368-90FA-70645DD0D0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37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AC2F1E-0BA5-44FD-A959-BAD553053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C75A1-356A-44A4-B1CF-DC2332795345}" type="datetimeFigureOut">
              <a:rPr lang="zh-CN" altLang="en-US" smtClean="0"/>
              <a:t>2025/2/11 Tuesday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B51C0F-55E3-4EF3-A2FC-2A1511D33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D283E-954D-41E1-B34D-7D8C06C0D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24C69-6DC3-4368-90FA-70645DD0D0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76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C40D9-095B-4F64-8A3C-D1DA6C3E2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8A5BD-9246-4711-9777-457CB80A0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BF9F5-4153-4941-8FBF-6E1C2574AA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C46BF6-9380-4BB1-9E3B-1424A50C0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C75A1-356A-44A4-B1CF-DC2332795345}" type="datetimeFigureOut">
              <a:rPr lang="zh-CN" altLang="en-US" smtClean="0"/>
              <a:t>2025/2/11 Tuesday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3BF8DD-B5B2-4409-AB6A-B5C06819C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8BF9A4-D21A-4643-B3A2-D4915DF69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24C69-6DC3-4368-90FA-70645DD0D0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18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E1EB-4886-4673-8A6F-EDF714230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DF2E7B-77BC-4FA4-8FD8-C2E20DFFF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9E0F2F-F821-4EB5-8D37-15ADF831CC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 altLang="zh-CN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1F9B50-5DAD-4784-9ED5-92BBBB070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C75A1-356A-44A4-B1CF-DC2332795345}" type="datetimeFigureOut">
              <a:rPr lang="zh-CN" altLang="en-US" smtClean="0"/>
              <a:t>2025/2/11 Tuesday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5F4B96-312A-406E-8974-F08AB4BA2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6335EF-D001-47E3-913D-9370083AE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24C69-6DC3-4368-90FA-70645DD0D0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576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E368B-BB18-4261-A5E2-41C478D18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DC3624-9DA7-4FA4-9451-E1FF26B638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19243-33EE-421F-9034-C3506C196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C75A1-356A-44A4-B1CF-DC2332795345}" type="datetimeFigureOut">
              <a:rPr lang="zh-CN" altLang="en-US" smtClean="0"/>
              <a:t>2025/2/11 Tuesday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E401E-B834-42E1-9496-E08B8007C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F8400-6B5D-4E9E-87A7-E507CF8B7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24C69-6DC3-4368-90FA-70645DD0D0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02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320B9C-C912-48F7-B01A-9661617380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6E41EB-4C55-4BF6-AA05-AE019826D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5CCDF-8ADE-4C34-A664-2FE981DA5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C75A1-356A-44A4-B1CF-DC2332795345}" type="datetimeFigureOut">
              <a:rPr lang="zh-CN" altLang="en-US" smtClean="0"/>
              <a:t>2025/2/11 Tuesday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763C7-3431-4852-B6DB-F4920AB1C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051F9-67A9-4EC6-BB25-0E401771A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24C69-6DC3-4368-90FA-70645DD0D0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662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灯片编号占位符 5">
            <a:extLst>
              <a:ext uri="{FF2B5EF4-FFF2-40B4-BE49-F238E27FC236}">
                <a16:creationId xmlns:a16="http://schemas.microsoft.com/office/drawing/2014/main" id="{F523A4FC-AA41-4DA4-981B-696EDCE108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53827" y="6453823"/>
            <a:ext cx="6381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68F1D1B-911D-4117-ADF6-4C31DAC9F8DB}"/>
              </a:ext>
            </a:extLst>
          </p:cNvPr>
          <p:cNvSpPr/>
          <p:nvPr userDrawn="1"/>
        </p:nvSpPr>
        <p:spPr>
          <a:xfrm>
            <a:off x="-1968500" y="1764859"/>
            <a:ext cx="1727200" cy="111760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标准字体颜色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19A311E-EC8F-4229-8DE4-CA6CE047A922}"/>
              </a:ext>
            </a:extLst>
          </p:cNvPr>
          <p:cNvSpPr/>
          <p:nvPr userDrawn="1"/>
        </p:nvSpPr>
        <p:spPr>
          <a:xfrm>
            <a:off x="0" y="1"/>
            <a:ext cx="12192000" cy="800776"/>
          </a:xfrm>
          <a:prstGeom prst="rect">
            <a:avLst/>
          </a:prstGeom>
          <a:solidFill>
            <a:srgbClr val="0E76C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D475F4C-266D-4448-862A-607A3329D83F}"/>
              </a:ext>
            </a:extLst>
          </p:cNvPr>
          <p:cNvGrpSpPr/>
          <p:nvPr userDrawn="1"/>
        </p:nvGrpSpPr>
        <p:grpSpPr>
          <a:xfrm>
            <a:off x="0" y="66619"/>
            <a:ext cx="1191780" cy="667540"/>
            <a:chOff x="-457201" y="66619"/>
            <a:chExt cx="1191780" cy="667540"/>
          </a:xfrm>
          <a:solidFill>
            <a:srgbClr val="F2F2F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AD2BF193-CB9C-48FD-93CD-523177E20284}"/>
                </a:ext>
              </a:extLst>
            </p:cNvPr>
            <p:cNvSpPr/>
            <p:nvPr userDrawn="1"/>
          </p:nvSpPr>
          <p:spPr>
            <a:xfrm>
              <a:off x="-457201" y="66619"/>
              <a:ext cx="772499" cy="66754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800"/>
            </a:p>
          </p:txBody>
        </p:sp>
        <p:sp>
          <p:nvSpPr>
            <p:cNvPr id="19" name="流程图: 延期 18">
              <a:extLst>
                <a:ext uri="{FF2B5EF4-FFF2-40B4-BE49-F238E27FC236}">
                  <a16:creationId xmlns:a16="http://schemas.microsoft.com/office/drawing/2014/main" id="{969DAA23-CDC1-4F71-A8F7-51509A6F9F0F}"/>
                </a:ext>
              </a:extLst>
            </p:cNvPr>
            <p:cNvSpPr/>
            <p:nvPr userDrawn="1"/>
          </p:nvSpPr>
          <p:spPr>
            <a:xfrm>
              <a:off x="58932" y="66619"/>
              <a:ext cx="675647" cy="667540"/>
            </a:xfrm>
            <a:prstGeom prst="flowChartDelay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6B8172F6-EA6E-4353-A8D8-496D86B30AD0}"/>
              </a:ext>
            </a:extLst>
          </p:cNvPr>
          <p:cNvSpPr/>
          <p:nvPr userDrawn="1"/>
        </p:nvSpPr>
        <p:spPr>
          <a:xfrm>
            <a:off x="0" y="66620"/>
            <a:ext cx="1107996" cy="646331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rgbClr val="0E76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31977BA-3218-4E97-8BBE-29CF7098A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203" b="11152"/>
          <a:stretch/>
        </p:blipFill>
        <p:spPr>
          <a:xfrm>
            <a:off x="11386236" y="0"/>
            <a:ext cx="805765" cy="80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42105D-5DB8-45C6-A01C-974DAAAC59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5"/>
            <a:ext cx="12192000" cy="6856351"/>
          </a:xfrm>
          <a:prstGeom prst="rect">
            <a:avLst/>
          </a:prstGeom>
        </p:spPr>
      </p:pic>
      <p:sp>
        <p:nvSpPr>
          <p:cNvPr id="16" name="矩形 1">
            <a:extLst>
              <a:ext uri="{FF2B5EF4-FFF2-40B4-BE49-F238E27FC236}">
                <a16:creationId xmlns:a16="http://schemas.microsoft.com/office/drawing/2014/main" id="{C9723017-83EE-40E4-884D-8F048AC0C151}"/>
              </a:ext>
            </a:extLst>
          </p:cNvPr>
          <p:cNvSpPr/>
          <p:nvPr userDrawn="1"/>
        </p:nvSpPr>
        <p:spPr>
          <a:xfrm>
            <a:off x="-1057" y="824"/>
            <a:ext cx="12193058" cy="6857176"/>
          </a:xfrm>
          <a:prstGeom prst="rect">
            <a:avLst/>
          </a:prstGeom>
          <a:solidFill>
            <a:srgbClr val="0070C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B6B467-F440-4F6B-AFAE-85C127150F12}"/>
              </a:ext>
            </a:extLst>
          </p:cNvPr>
          <p:cNvSpPr/>
          <p:nvPr userDrawn="1"/>
        </p:nvSpPr>
        <p:spPr>
          <a:xfrm>
            <a:off x="0" y="5181600"/>
            <a:ext cx="12192000" cy="1676400"/>
          </a:xfrm>
          <a:prstGeom prst="rect">
            <a:avLst/>
          </a:prstGeom>
          <a:solidFill>
            <a:schemeClr val="bg2"/>
          </a:solidFill>
          <a:ln w="190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grpSp>
        <p:nvGrpSpPr>
          <p:cNvPr id="20" name="组合 3">
            <a:extLst>
              <a:ext uri="{FF2B5EF4-FFF2-40B4-BE49-F238E27FC236}">
                <a16:creationId xmlns:a16="http://schemas.microsoft.com/office/drawing/2014/main" id="{54D1E6B5-D3F0-43E2-9DEE-A05B69CA6CB5}"/>
              </a:ext>
            </a:extLst>
          </p:cNvPr>
          <p:cNvGrpSpPr/>
          <p:nvPr userDrawn="1"/>
        </p:nvGrpSpPr>
        <p:grpSpPr>
          <a:xfrm>
            <a:off x="3437376" y="5352151"/>
            <a:ext cx="5317252" cy="1300134"/>
            <a:chOff x="2185901" y="5352151"/>
            <a:chExt cx="5317251" cy="130013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054ABC0-46D6-4B74-B858-9AE622B4A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5901" y="5523374"/>
              <a:ext cx="3972099" cy="957688"/>
            </a:xfrm>
            <a:prstGeom prst="rect">
              <a:avLst/>
            </a:prstGeom>
          </p:spPr>
        </p:pic>
        <p:pic>
          <p:nvPicPr>
            <p:cNvPr id="22" name="图片 2">
              <a:extLst>
                <a:ext uri="{FF2B5EF4-FFF2-40B4-BE49-F238E27FC236}">
                  <a16:creationId xmlns:a16="http://schemas.microsoft.com/office/drawing/2014/main" id="{E36B8860-7E7A-406B-9EDB-3759752B4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2606" y="5352151"/>
              <a:ext cx="1000546" cy="1300134"/>
            </a:xfrm>
            <a:prstGeom prst="rect">
              <a:avLst/>
            </a:prstGeom>
          </p:spPr>
        </p:pic>
      </p:grpSp>
      <p:sp>
        <p:nvSpPr>
          <p:cNvPr id="25" name="Date Placeholder 5">
            <a:extLst>
              <a:ext uri="{FF2B5EF4-FFF2-40B4-BE49-F238E27FC236}">
                <a16:creationId xmlns:a16="http://schemas.microsoft.com/office/drawing/2014/main" id="{516F27D3-B7FC-420E-BFBD-6EBBB10F2A72}"/>
              </a:ext>
            </a:extLst>
          </p:cNvPr>
          <p:cNvSpPr txBox="1">
            <a:spLocks/>
          </p:cNvSpPr>
          <p:nvPr userDrawn="1"/>
        </p:nvSpPr>
        <p:spPr>
          <a:xfrm>
            <a:off x="4723870" y="4780033"/>
            <a:ext cx="2743200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5C58D0B-C916-49F0-A337-CBFCA75E3779}" type="datetime3">
              <a:rPr lang="zh-CN" altLang="en-US" sz="18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ea"/>
                <a:cs typeface="Arial" panose="020B0604020202020204" pitchFamily="34" charset="0"/>
              </a:rPr>
              <a:pPr algn="ctr"/>
              <a:t>2025年2月11日星期二</a:t>
            </a:fld>
            <a:endParaRPr lang="en-US" sz="1800">
              <a:solidFill>
                <a:schemeClr val="accent5">
                  <a:lumMod val="40000"/>
                  <a:lumOff val="60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28" name="Picture 3">
            <a:extLst>
              <a:ext uri="{FF2B5EF4-FFF2-40B4-BE49-F238E27FC236}">
                <a16:creationId xmlns:a16="http://schemas.microsoft.com/office/drawing/2014/main" id="{BD2E885B-5496-440A-8936-512069EFF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948"/>
          <a:stretch/>
        </p:blipFill>
        <p:spPr>
          <a:xfrm>
            <a:off x="5341701" y="2024497"/>
            <a:ext cx="1704261" cy="767228"/>
          </a:xfrm>
          <a:prstGeom prst="rect">
            <a:avLst/>
          </a:prstGeom>
        </p:spPr>
      </p:pic>
      <p:cxnSp>
        <p:nvCxnSpPr>
          <p:cNvPr id="29" name="Straight Connector 11">
            <a:extLst>
              <a:ext uri="{FF2B5EF4-FFF2-40B4-BE49-F238E27FC236}">
                <a16:creationId xmlns:a16="http://schemas.microsoft.com/office/drawing/2014/main" id="{8BAA26AD-C70D-4015-9756-F2C77DE2CE03}"/>
              </a:ext>
            </a:extLst>
          </p:cNvPr>
          <p:cNvCxnSpPr/>
          <p:nvPr userDrawn="1"/>
        </p:nvCxnSpPr>
        <p:spPr>
          <a:xfrm>
            <a:off x="3681302" y="2918919"/>
            <a:ext cx="4873641" cy="0"/>
          </a:xfrm>
          <a:prstGeom prst="line">
            <a:avLst/>
          </a:prstGeom>
          <a:ln w="19050">
            <a:gradFill>
              <a:gsLst>
                <a:gs pos="48213">
                  <a:srgbClr val="F1F6FC"/>
                </a:gs>
                <a:gs pos="99000">
                  <a:srgbClr val="EAF2FA">
                    <a:alpha val="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ubtitle 2">
            <a:extLst>
              <a:ext uri="{FF2B5EF4-FFF2-40B4-BE49-F238E27FC236}">
                <a16:creationId xmlns:a16="http://schemas.microsoft.com/office/drawing/2014/main" id="{75FDF084-6652-4F89-98C4-31436AD7F9D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76373" y="2188787"/>
            <a:ext cx="914400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n-ea"/>
                <a:ea typeface="+mn-ea"/>
              </a:defRPr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zh-CN" altLang="en-US" dirty="0"/>
              <a:t>敬请各位老师同学批评指正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26EABAF-8F63-44CA-A5B3-51EA1A09154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933626" y="3661695"/>
            <a:ext cx="4229499" cy="36512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2400" dirty="0">
                <a:solidFill>
                  <a:schemeClr val="bg1"/>
                </a:solidFill>
                <a:latin typeface="+mj-ea"/>
              </a:defRPr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</a:rPr>
              <a:t>汇报人：张    三</a:t>
            </a:r>
            <a:endParaRPr lang="en-US" altLang="zh-CN" sz="1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2F71994-DE50-46FD-A091-8C359FCA5F8B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3933626" y="4105569"/>
            <a:ext cx="4229499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2400" dirty="0">
                <a:solidFill>
                  <a:schemeClr val="bg1"/>
                </a:solidFill>
                <a:latin typeface="+mj-ea"/>
              </a:defRPr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</a:rPr>
              <a:t>指导老师：李    四</a:t>
            </a:r>
            <a:endParaRPr lang="en-US" altLang="zh-CN" sz="1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2151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309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6FBAF38-029B-4CEB-99C5-E679250216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6" name="矩形 1">
            <a:extLst>
              <a:ext uri="{FF2B5EF4-FFF2-40B4-BE49-F238E27FC236}">
                <a16:creationId xmlns:a16="http://schemas.microsoft.com/office/drawing/2014/main" id="{C9723017-83EE-40E4-884D-8F048AC0C151}"/>
              </a:ext>
            </a:extLst>
          </p:cNvPr>
          <p:cNvSpPr/>
          <p:nvPr userDrawn="1"/>
        </p:nvSpPr>
        <p:spPr>
          <a:xfrm>
            <a:off x="-1060" y="824"/>
            <a:ext cx="12193058" cy="6857176"/>
          </a:xfrm>
          <a:prstGeom prst="rect">
            <a:avLst/>
          </a:prstGeom>
          <a:solidFill>
            <a:srgbClr val="0070C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B6B467-F440-4F6B-AFAE-85C127150F12}"/>
              </a:ext>
            </a:extLst>
          </p:cNvPr>
          <p:cNvSpPr/>
          <p:nvPr userDrawn="1"/>
        </p:nvSpPr>
        <p:spPr>
          <a:xfrm>
            <a:off x="0" y="5181600"/>
            <a:ext cx="12192000" cy="1676400"/>
          </a:xfrm>
          <a:prstGeom prst="rect">
            <a:avLst/>
          </a:prstGeom>
          <a:solidFill>
            <a:schemeClr val="bg2"/>
          </a:solidFill>
          <a:ln w="190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grpSp>
        <p:nvGrpSpPr>
          <p:cNvPr id="20" name="组合 3">
            <a:extLst>
              <a:ext uri="{FF2B5EF4-FFF2-40B4-BE49-F238E27FC236}">
                <a16:creationId xmlns:a16="http://schemas.microsoft.com/office/drawing/2014/main" id="{54D1E6B5-D3F0-43E2-9DEE-A05B69CA6CB5}"/>
              </a:ext>
            </a:extLst>
          </p:cNvPr>
          <p:cNvGrpSpPr/>
          <p:nvPr userDrawn="1"/>
        </p:nvGrpSpPr>
        <p:grpSpPr>
          <a:xfrm>
            <a:off x="3437376" y="5352151"/>
            <a:ext cx="5317252" cy="1300134"/>
            <a:chOff x="2185901" y="5352151"/>
            <a:chExt cx="5317251" cy="130013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054ABC0-46D6-4B74-B858-9AE622B4A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5901" y="5523374"/>
              <a:ext cx="3972099" cy="957688"/>
            </a:xfrm>
            <a:prstGeom prst="rect">
              <a:avLst/>
            </a:prstGeom>
          </p:spPr>
        </p:pic>
        <p:pic>
          <p:nvPicPr>
            <p:cNvPr id="22" name="图片 2">
              <a:extLst>
                <a:ext uri="{FF2B5EF4-FFF2-40B4-BE49-F238E27FC236}">
                  <a16:creationId xmlns:a16="http://schemas.microsoft.com/office/drawing/2014/main" id="{E36B8860-7E7A-406B-9EDB-3759752B4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2606" y="5352151"/>
              <a:ext cx="1000546" cy="1300134"/>
            </a:xfrm>
            <a:prstGeom prst="rect">
              <a:avLst/>
            </a:prstGeom>
          </p:spPr>
        </p:pic>
      </p:grpSp>
      <p:sp>
        <p:nvSpPr>
          <p:cNvPr id="25" name="Date Placeholder 5">
            <a:extLst>
              <a:ext uri="{FF2B5EF4-FFF2-40B4-BE49-F238E27FC236}">
                <a16:creationId xmlns:a16="http://schemas.microsoft.com/office/drawing/2014/main" id="{516F27D3-B7FC-420E-BFBD-6EBBB10F2A72}"/>
              </a:ext>
            </a:extLst>
          </p:cNvPr>
          <p:cNvSpPr txBox="1">
            <a:spLocks/>
          </p:cNvSpPr>
          <p:nvPr userDrawn="1"/>
        </p:nvSpPr>
        <p:spPr>
          <a:xfrm>
            <a:off x="4723870" y="4780033"/>
            <a:ext cx="2743200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5C58D0B-C916-49F0-A337-CBFCA75E3779}" type="datetime3">
              <a:rPr lang="zh-CN" altLang="en-US" sz="18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ea"/>
                <a:cs typeface="Arial" panose="020B0604020202020204" pitchFamily="34" charset="0"/>
              </a:rPr>
              <a:pPr algn="ctr"/>
              <a:t>2025年2月11日星期二</a:t>
            </a:fld>
            <a:endParaRPr lang="en-US" sz="1800">
              <a:solidFill>
                <a:schemeClr val="accent5">
                  <a:lumMod val="40000"/>
                  <a:lumOff val="60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7E7DC7B1-0ECF-46A2-ABDE-95DE0FBC31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2" y="1605622"/>
            <a:ext cx="10515600" cy="75713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主标题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0677051-35AE-4754-B712-BFD9539B72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76373" y="2585664"/>
            <a:ext cx="914400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n-ea"/>
                <a:ea typeface="+mn-ea"/>
              </a:defRPr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zh-CN" altLang="en-US" dirty="0"/>
              <a:t>汇报类型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A635809-C431-480C-B6F1-C574C40A527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933626" y="3661695"/>
            <a:ext cx="4229499" cy="36512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2400" dirty="0">
                <a:solidFill>
                  <a:schemeClr val="bg1"/>
                </a:solidFill>
                <a:latin typeface="+mj-ea"/>
              </a:defRPr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</a:rPr>
              <a:t>汇报人：张    三</a:t>
            </a:r>
            <a:endParaRPr lang="en-US" altLang="zh-CN" sz="1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6332F00-F245-467E-A48D-A5263D482FBA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3933626" y="4105569"/>
            <a:ext cx="4229499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2400" dirty="0">
                <a:solidFill>
                  <a:schemeClr val="bg1"/>
                </a:solidFill>
                <a:latin typeface="+mj-ea"/>
              </a:defRPr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</a:rPr>
              <a:t>指导老师：李    四</a:t>
            </a:r>
            <a:endParaRPr lang="en-US" altLang="zh-CN" sz="1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矩形 12">
            <a:extLst>
              <a:ext uri="{FF2B5EF4-FFF2-40B4-BE49-F238E27FC236}">
                <a16:creationId xmlns:a16="http://schemas.microsoft.com/office/drawing/2014/main" id="{F7FCCC20-311F-A2A0-93E0-7715DDC8E131}"/>
              </a:ext>
            </a:extLst>
          </p:cNvPr>
          <p:cNvSpPr/>
          <p:nvPr userDrawn="1"/>
        </p:nvSpPr>
        <p:spPr>
          <a:xfrm>
            <a:off x="648683" y="2989376"/>
            <a:ext cx="10799379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8000">
                <a:schemeClr val="accent1">
                  <a:lumMod val="45000"/>
                  <a:lumOff val="55000"/>
                </a:schemeClr>
              </a:gs>
              <a:gs pos="50000">
                <a:schemeClr val="bg1"/>
              </a:gs>
              <a:gs pos="84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322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BBF26-BEDC-46E4-9327-AA2BBBECF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50EB9B-57D7-40AA-9D4B-FF122A03C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9"/>
            <a:ext cx="9144000" cy="3651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5A74D-B662-4C64-972D-FDBFB56C1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C75A1-356A-44A4-B1CF-DC2332795345}" type="datetimeFigureOut">
              <a:rPr lang="zh-CN" altLang="en-US" smtClean="0"/>
              <a:t>2025/2/11 Tuesday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271DC-5D2D-4F77-AB7E-B69A36ED0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A01CD-EE3E-46EF-91C4-8F6D66520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24C69-6DC3-4368-90FA-70645DD0D0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23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F69AD-F3D5-4C80-A4D4-3EB530AE5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B423E-739A-4A00-9DAD-6ACF4203B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65055-5556-4757-8267-3927EAB62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C75A1-356A-44A4-B1CF-DC2332795345}" type="datetimeFigureOut">
              <a:rPr lang="zh-CN" altLang="en-US" smtClean="0"/>
              <a:t>2025/2/11 Tuesday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4BD26-3358-4374-85DB-23B16ADC5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5897D-8692-40FE-8259-D6C723B50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24C69-6DC3-4368-90FA-70645DD0D0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60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2B70E-C8A3-4CE5-95F5-2C13F5C5B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2DE14-C5AA-4F2B-9942-377E8BFFD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52160-6BA7-4901-994B-CB0A1EC13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C75A1-356A-44A4-B1CF-DC2332795345}" type="datetimeFigureOut">
              <a:rPr lang="zh-CN" altLang="en-US" smtClean="0"/>
              <a:t>2025/2/11 Tuesday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1E806-BA6D-4140-B5BA-5B75D593B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57F18-C7FA-4DD1-BE05-B555450AE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24C69-6DC3-4368-90FA-70645DD0D0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89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30504-EB9E-420E-8131-E7B053DEF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6D061-D38F-49F5-A4A5-CF7EE09D1D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8DC848-5896-4137-9850-C131E83CC0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9A2474-5744-4710-8899-2C09FEAD6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C75A1-356A-44A4-B1CF-DC2332795345}" type="datetimeFigureOut">
              <a:rPr lang="zh-CN" altLang="en-US" smtClean="0"/>
              <a:t>2025/2/11 Tuesday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DA8C92-7975-43DF-B4F9-211C86CF1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2D1043-3B40-45CC-91D7-7B28544AC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24C69-6DC3-4368-90FA-70645DD0D0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26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30608E5-34B4-4480-A4E3-ACBC53534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6"/>
            <a:ext cx="105156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algn="ctr"/>
            <a:r>
              <a:rPr lang="zh-CN" altLang="en-US" dirty="0"/>
              <a:t>单击此处编辑母版标题样式</a:t>
            </a:r>
          </a:p>
        </p:txBody>
      </p:sp>
      <p:sp>
        <p:nvSpPr>
          <p:cNvPr id="4" name="矩形 18">
            <a:extLst>
              <a:ext uri="{FF2B5EF4-FFF2-40B4-BE49-F238E27FC236}">
                <a16:creationId xmlns:a16="http://schemas.microsoft.com/office/drawing/2014/main" id="{3B449DE0-1592-4468-8778-20EC4ACA9779}"/>
              </a:ext>
            </a:extLst>
          </p:cNvPr>
          <p:cNvSpPr/>
          <p:nvPr userDrawn="1"/>
        </p:nvSpPr>
        <p:spPr>
          <a:xfrm>
            <a:off x="12401244" y="1378630"/>
            <a:ext cx="6255657" cy="370137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19">
            <a:extLst>
              <a:ext uri="{FF2B5EF4-FFF2-40B4-BE49-F238E27FC236}">
                <a16:creationId xmlns:a16="http://schemas.microsoft.com/office/drawing/2014/main" id="{75E61D59-052B-4D5E-A918-97FF1A20C91B}"/>
              </a:ext>
            </a:extLst>
          </p:cNvPr>
          <p:cNvSpPr/>
          <p:nvPr userDrawn="1"/>
        </p:nvSpPr>
        <p:spPr>
          <a:xfrm>
            <a:off x="12453260" y="1378631"/>
            <a:ext cx="570774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3">
              <a:buFont typeface="Wingdings" panose="05000000000000000000" pitchFamily="2" charset="2"/>
              <a:buChar char="Ø"/>
              <a:defRPr/>
            </a:pPr>
            <a:r>
              <a:rPr lang="zh-CN" altLang="en-US" sz="18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页二级标题（</a:t>
            </a:r>
            <a:r>
              <a:rPr lang="en-US" altLang="zh-CN" sz="18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18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80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18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无二级标题时的页正文（</a:t>
            </a:r>
            <a:r>
              <a:rPr lang="en-US" altLang="zh-CN" sz="18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18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80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en-US" altLang="zh-CN" sz="180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页正文（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14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3" marR="0" lvl="0" indent="-285753" algn="l" defTabSz="9144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页正文（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14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3" marR="0" lvl="0" indent="-285753" algn="l" defTabSz="9144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页正文（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14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3" marR="0" lvl="0" indent="-285753" algn="l" defTabSz="9144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表中文字及图表标题（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14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-285753" algn="l" defTabSz="9144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重点文字推荐使用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橙色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，加粗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-285753" algn="l" defTabSz="9144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18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中文推荐“微软雅黑”字体，颜色为深蓝。</a:t>
            </a:r>
            <a:endParaRPr lang="en-US" altLang="zh-CN" sz="180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-285753" algn="l" defTabSz="9144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sz="1800" b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‘Arial’ is recommended to type English.</a:t>
            </a:r>
          </a:p>
        </p:txBody>
      </p:sp>
      <p:sp>
        <p:nvSpPr>
          <p:cNvPr id="6" name="矩形: 圆角 25">
            <a:extLst>
              <a:ext uri="{FF2B5EF4-FFF2-40B4-BE49-F238E27FC236}">
                <a16:creationId xmlns:a16="http://schemas.microsoft.com/office/drawing/2014/main" id="{6993512C-2DA8-4F75-8B38-030FCECD0086}"/>
              </a:ext>
            </a:extLst>
          </p:cNvPr>
          <p:cNvSpPr/>
          <p:nvPr userDrawn="1"/>
        </p:nvSpPr>
        <p:spPr>
          <a:xfrm>
            <a:off x="12453257" y="4618097"/>
            <a:ext cx="6056380" cy="372939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上述为推荐数值，</a:t>
            </a:r>
            <a:r>
              <a:rPr lang="zh-CN" altLang="en-US" sz="18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可根据展示的目的和重点进行适当调整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25E1BC6-62B1-4935-AB17-AEA87A04D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F005072-EC78-9074-35B3-1A27789C45BE}"/>
              </a:ext>
            </a:extLst>
          </p:cNvPr>
          <p:cNvSpPr/>
          <p:nvPr userDrawn="1"/>
        </p:nvSpPr>
        <p:spPr>
          <a:xfrm>
            <a:off x="-1968500" y="2870200"/>
            <a:ext cx="1727200" cy="111760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/>
            <a:r>
              <a:rPr lang="zh-CN" altLang="en-US" sz="1800" b="1">
                <a:solidFill>
                  <a:schemeClr val="accent2"/>
                </a:solidFill>
                <a:latin typeface="微软雅黑"/>
                <a:ea typeface="微软雅黑"/>
              </a:rPr>
              <a:t>标准</a:t>
            </a:r>
            <a:r>
              <a:rPr lang="zh-CN" altLang="en-US" sz="1800" b="1">
                <a:solidFill>
                  <a:schemeClr val="bg1"/>
                </a:solidFill>
                <a:latin typeface="微软雅黑"/>
                <a:ea typeface="微软雅黑"/>
              </a:rPr>
              <a:t>字体颜色</a:t>
            </a:r>
          </a:p>
        </p:txBody>
      </p:sp>
    </p:spTree>
    <p:extLst>
      <p:ext uri="{BB962C8B-B14F-4D97-AF65-F5344CB8AC3E}">
        <p14:creationId xmlns:p14="http://schemas.microsoft.com/office/powerpoint/2010/main" val="1725391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4" r:id="rId2"/>
    <p:sldLayoutId id="2147483698" r:id="rId3"/>
    <p:sldLayoutId id="2147483697" r:id="rId4"/>
    <p:sldLayoutId id="2147483700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lang="zh-CN" altLang="en-US" sz="4800" kern="1200" dirty="0">
          <a:solidFill>
            <a:srgbClr val="002060"/>
          </a:solidFill>
          <a:latin typeface="+mj-ea"/>
          <a:ea typeface="+mj-ea"/>
          <a:cs typeface="Arial" panose="020B0604020202020204" pitchFamily="34" charset="0"/>
        </a:defRPr>
      </a:lvl1pPr>
    </p:titleStyle>
    <p:bodyStyle>
      <a:lvl1pPr marL="228603" indent="-228603" algn="l" defTabSz="91441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+mn-lt"/>
          <a:ea typeface="+mn-ea"/>
          <a:cs typeface="+mn-cs"/>
        </a:defRPr>
      </a:lvl1pPr>
      <a:lvl2pPr marL="742960" indent="-28575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14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20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26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32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9E9409-6276-4346-AE49-88EC41023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63D42E-2E06-4A34-AB0B-3FD1ACD62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ED5FA-B568-4864-B10C-B1AF72D542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C75A1-356A-44A4-B1CF-DC2332795345}" type="datetimeFigureOut">
              <a:rPr lang="zh-CN" altLang="en-US" smtClean="0"/>
              <a:t>2025/2/11 Tuesday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8D2ED-DF59-4521-A7C4-9B51E5354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27DA9-75CC-48A7-8F91-5883757C1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C24C69-6DC3-4368-90FA-70645DD0D0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1871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3" indent="-228603" algn="l" defTabSz="91441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4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0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6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05F948-1661-4894-AD8E-EA9E4BE0A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32872"/>
            <a:ext cx="10515600" cy="590931"/>
          </a:xfrm>
        </p:spPr>
        <p:txBody>
          <a:bodyPr/>
          <a:lstStyle/>
          <a:p>
            <a:r>
              <a:rPr lang="en-US" altLang="zh-CN" sz="3600" b="1" dirty="0"/>
              <a:t>Onsite</a:t>
            </a:r>
            <a:r>
              <a:rPr lang="zh-CN" altLang="en-US" sz="3600" b="1" dirty="0"/>
              <a:t>项目规则样例模型进度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C1BB30F-F20B-4813-8EEF-E4222A940444}"/>
              </a:ext>
            </a:extLst>
          </p:cNvPr>
          <p:cNvSpPr txBox="1"/>
          <p:nvPr/>
        </p:nvSpPr>
        <p:spPr>
          <a:xfrm>
            <a:off x="4600699" y="3228945"/>
            <a:ext cx="3249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Onsite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项目进度交流</a:t>
            </a:r>
          </a:p>
        </p:txBody>
      </p:sp>
    </p:spTree>
    <p:extLst>
      <p:ext uri="{BB962C8B-B14F-4D97-AF65-F5344CB8AC3E}">
        <p14:creationId xmlns:p14="http://schemas.microsoft.com/office/powerpoint/2010/main" val="216993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A5E69-D49B-6DD1-C798-F8E7F8B86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79F699E-7710-7AC6-64C5-8DC64B71E8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2291" y="112521"/>
            <a:ext cx="789947" cy="590931"/>
          </a:xfrm>
        </p:spPr>
        <p:txBody>
          <a:bodyPr/>
          <a:lstStyle/>
          <a:p>
            <a:r>
              <a:rPr lang="en-US" altLang="zh-CN"/>
              <a:t> </a:t>
            </a:r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A5A9B82-718D-C593-EFB3-5EEAF915F45C}"/>
              </a:ext>
            </a:extLst>
          </p:cNvPr>
          <p:cNvSpPr txBox="1">
            <a:spLocks/>
          </p:cNvSpPr>
          <p:nvPr/>
        </p:nvSpPr>
        <p:spPr>
          <a:xfrm>
            <a:off x="0" y="845591"/>
            <a:ext cx="8608859" cy="559319"/>
          </a:xfrm>
        </p:spPr>
        <p:txBody>
          <a:bodyPr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2060"/>
                </a:solidFill>
              </a:rPr>
              <a:t>存在不确定的报错情况</a:t>
            </a:r>
          </a:p>
        </p:txBody>
      </p:sp>
      <p:sp>
        <p:nvSpPr>
          <p:cNvPr id="868" name="标题 3">
            <a:extLst>
              <a:ext uri="{FF2B5EF4-FFF2-40B4-BE49-F238E27FC236}">
                <a16:creationId xmlns:a16="http://schemas.microsoft.com/office/drawing/2014/main" id="{9FB07C10-CA09-FE05-04E2-D8FF9E7D6297}"/>
              </a:ext>
            </a:extLst>
          </p:cNvPr>
          <p:cNvSpPr txBox="1">
            <a:spLocks/>
          </p:cNvSpPr>
          <p:nvPr/>
        </p:nvSpPr>
        <p:spPr>
          <a:xfrm>
            <a:off x="-72574" y="133403"/>
            <a:ext cx="789947" cy="5909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lvl1pPr algn="ctr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b="1" kern="1200">
                <a:solidFill>
                  <a:srgbClr val="0E76CE"/>
                </a:solidFill>
                <a:latin typeface="+mj-ea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/>
              <a:t>1</a:t>
            </a:r>
            <a:endParaRPr lang="en-US" dirty="0"/>
          </a:p>
        </p:txBody>
      </p:sp>
      <p:sp>
        <p:nvSpPr>
          <p:cNvPr id="2" name="副标题 4">
            <a:extLst>
              <a:ext uri="{FF2B5EF4-FFF2-40B4-BE49-F238E27FC236}">
                <a16:creationId xmlns:a16="http://schemas.microsoft.com/office/drawing/2014/main" id="{BB84AB1E-D01A-621B-BD17-E41A318EE42A}"/>
              </a:ext>
            </a:extLst>
          </p:cNvPr>
          <p:cNvSpPr txBox="1">
            <a:spLocks/>
          </p:cNvSpPr>
          <p:nvPr/>
        </p:nvSpPr>
        <p:spPr>
          <a:xfrm>
            <a:off x="737939" y="157574"/>
            <a:ext cx="10815888" cy="485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3" indent="-228603" algn="l" defTabSz="91441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60" indent="-28575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14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20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26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32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37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43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48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</a:rPr>
              <a:t>规则样例模型进度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EF2972-F132-86E1-CC61-D10305CB4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76" y="1526167"/>
            <a:ext cx="7751881" cy="495788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D7A1210-8F5E-1EE5-CD14-0941FFD88A11}"/>
              </a:ext>
            </a:extLst>
          </p:cNvPr>
          <p:cNvSpPr txBox="1"/>
          <p:nvPr/>
        </p:nvSpPr>
        <p:spPr>
          <a:xfrm>
            <a:off x="8381873" y="4005110"/>
            <a:ext cx="33807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00206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可能是</a:t>
            </a:r>
            <a:r>
              <a:rPr lang="en-US" altLang="zh-CN" sz="2000" dirty="0">
                <a:solidFill>
                  <a:srgbClr val="00206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if</a:t>
            </a:r>
            <a:r>
              <a:rPr lang="zh-CN" altLang="en-US" sz="2000" dirty="0">
                <a:solidFill>
                  <a:srgbClr val="00206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条件后没有其他选择，首先进行</a:t>
            </a:r>
            <a:r>
              <a:rPr lang="en-US" altLang="zh-CN" sz="2000" dirty="0">
                <a:solidFill>
                  <a:srgbClr val="00206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None</a:t>
            </a:r>
            <a:r>
              <a:rPr lang="zh-CN" altLang="en-US" sz="2000" dirty="0">
                <a:solidFill>
                  <a:srgbClr val="00206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的判断，后进行处理，目前没有报错了</a:t>
            </a:r>
          </a:p>
        </p:txBody>
      </p:sp>
    </p:spTree>
    <p:extLst>
      <p:ext uri="{BB962C8B-B14F-4D97-AF65-F5344CB8AC3E}">
        <p14:creationId xmlns:p14="http://schemas.microsoft.com/office/powerpoint/2010/main" val="225423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F40373C-F191-96E7-7C3F-1AB267FA80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3E12FC-B727-46EE-A3F4-36BAB21DAD93}" type="slidenum">
              <a:rPr lang="zh-CN" altLang="en-US" smtClean="0"/>
              <a:pPr/>
              <a:t>3</a:t>
            </a:fld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27FD11C-E5B3-10EA-2546-3152D2A2597C}"/>
              </a:ext>
            </a:extLst>
          </p:cNvPr>
          <p:cNvGrpSpPr/>
          <p:nvPr/>
        </p:nvGrpSpPr>
        <p:grpSpPr>
          <a:xfrm>
            <a:off x="812268" y="2333296"/>
            <a:ext cx="10567464" cy="3002753"/>
            <a:chOff x="812268" y="2333296"/>
            <a:chExt cx="10567464" cy="300275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3F71612-C154-0515-E6A8-32823FCAD8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74" t="30271" r="26626" b="38100"/>
            <a:stretch/>
          </p:blipFill>
          <p:spPr bwMode="auto">
            <a:xfrm>
              <a:off x="812268" y="2333297"/>
              <a:ext cx="4853005" cy="243025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74A744A-0552-8B3A-52B8-0E10128B44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96" t="29631" r="26258" b="39967"/>
            <a:stretch/>
          </p:blipFill>
          <p:spPr bwMode="auto">
            <a:xfrm>
              <a:off x="6260275" y="2333296"/>
              <a:ext cx="5119457" cy="243025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EC0C7B7-5E39-4C18-5A2B-37D6006EDB51}"/>
                </a:ext>
              </a:extLst>
            </p:cNvPr>
            <p:cNvSpPr txBox="1"/>
            <p:nvPr/>
          </p:nvSpPr>
          <p:spPr>
            <a:xfrm>
              <a:off x="2209085" y="4966717"/>
              <a:ext cx="205937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zh-CN" sz="1800" b="1" dirty="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1800" b="1" dirty="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a</a:t>
              </a:r>
              <a:r>
                <a:rPr lang="zh-CN" altLang="zh-CN" sz="1800" b="1" dirty="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）控制点确定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0D2BC1E-50BD-981A-E7B1-FD3F1F0683F0}"/>
                </a:ext>
              </a:extLst>
            </p:cNvPr>
            <p:cNvSpPr txBox="1"/>
            <p:nvPr/>
          </p:nvSpPr>
          <p:spPr>
            <a:xfrm>
              <a:off x="7790318" y="4966717"/>
              <a:ext cx="205937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zh-CN" sz="1800" b="1" dirty="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1800" b="1" dirty="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b</a:t>
              </a:r>
              <a:r>
                <a:rPr lang="zh-CN" altLang="zh-CN" sz="1800" b="1" dirty="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）生成轨迹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5273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CC7A8-EC16-FA87-33E8-1E8701D30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D23C23-4057-C335-78DD-BB0F5CA76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3E12FC-B727-46EE-A3F4-36BAB21DAD93}" type="slidenum">
              <a:rPr lang="zh-CN" altLang="en-US" smtClean="0"/>
              <a:pPr/>
              <a:t>4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7B593E5-949D-682B-AACA-37DC78066B1F}"/>
              </a:ext>
            </a:extLst>
          </p:cNvPr>
          <p:cNvGrpSpPr/>
          <p:nvPr/>
        </p:nvGrpSpPr>
        <p:grpSpPr>
          <a:xfrm>
            <a:off x="837647" y="2209166"/>
            <a:ext cx="10946855" cy="2729678"/>
            <a:chOff x="812247" y="2200699"/>
            <a:chExt cx="10946855" cy="272967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FEB9DC9-ED46-9AAC-2E57-CE37888D6520}"/>
                </a:ext>
              </a:extLst>
            </p:cNvPr>
            <p:cNvSpPr/>
            <p:nvPr/>
          </p:nvSpPr>
          <p:spPr>
            <a:xfrm>
              <a:off x="812247" y="2269067"/>
              <a:ext cx="10946855" cy="266131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53C36D4-B494-3772-A888-8EA5AF6EA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2200699"/>
              <a:ext cx="6468952" cy="2456601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240373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5D9A7-CB19-A9AD-C40B-BB02EE4B3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7BD66E8-1D4A-2660-3ECD-2DA2EC5506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3E12FC-B727-46EE-A3F4-36BAB21DAD93}" type="slidenum">
              <a:rPr lang="zh-CN" altLang="en-US" smtClean="0"/>
              <a:pPr/>
              <a:t>5</a:t>
            </a:fld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9E50B9A-ED93-9F66-2C2B-B64F99C9FBAA}"/>
              </a:ext>
            </a:extLst>
          </p:cNvPr>
          <p:cNvGrpSpPr/>
          <p:nvPr/>
        </p:nvGrpSpPr>
        <p:grpSpPr>
          <a:xfrm>
            <a:off x="812247" y="2128039"/>
            <a:ext cx="10946855" cy="2435494"/>
            <a:chOff x="812247" y="2128039"/>
            <a:chExt cx="10946855" cy="2435494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7A101CF-7FA1-ADC8-2E52-86EF0C206077}"/>
                </a:ext>
              </a:extLst>
            </p:cNvPr>
            <p:cNvSpPr/>
            <p:nvPr/>
          </p:nvSpPr>
          <p:spPr>
            <a:xfrm>
              <a:off x="812247" y="2128039"/>
              <a:ext cx="10946855" cy="2435494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AD60BAE8-DD5E-2372-0D53-6A0BA428B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80267" y="2128039"/>
              <a:ext cx="7243549" cy="24354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6423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F8C90-D574-92C3-5456-714522B04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0ED0185-BA90-185A-7B8F-18BBE7E13D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3E12FC-B727-46EE-A3F4-36BAB21DAD93}" type="slidenum">
              <a:rPr lang="zh-CN" altLang="en-US" smtClean="0"/>
              <a:pPr/>
              <a:t>6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A5EE3B7-CA12-7E19-DD89-9038B02C5BCB}"/>
              </a:ext>
            </a:extLst>
          </p:cNvPr>
          <p:cNvGrpSpPr/>
          <p:nvPr/>
        </p:nvGrpSpPr>
        <p:grpSpPr>
          <a:xfrm>
            <a:off x="719114" y="2270934"/>
            <a:ext cx="10946855" cy="2316133"/>
            <a:chOff x="719114" y="2270934"/>
            <a:chExt cx="10946855" cy="2316133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388F2B5-D5CA-0745-6523-520F7C95CFE0}"/>
                </a:ext>
              </a:extLst>
            </p:cNvPr>
            <p:cNvSpPr/>
            <p:nvPr/>
          </p:nvSpPr>
          <p:spPr>
            <a:xfrm>
              <a:off x="719114" y="2446867"/>
              <a:ext cx="10946855" cy="214020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6BAD90B-BCFB-4E24-45A9-4D42D6FC4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98209" y="2270934"/>
              <a:ext cx="6777591" cy="23161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8925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DC953-2849-366C-FAF9-40F57C7B4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44AB642-82D5-7A45-EC1A-33B5E3A7F4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3E12FC-B727-46EE-A3F4-36BAB21DAD93}" type="slidenum">
              <a:rPr lang="zh-CN" altLang="en-US" smtClean="0"/>
              <a:pPr/>
              <a:t>7</a:t>
            </a:fld>
            <a:endParaRPr lang="zh-CN" altLang="en-US"/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59F49599-D7D4-A125-9CC8-299B9E23E98B}"/>
              </a:ext>
            </a:extLst>
          </p:cNvPr>
          <p:cNvGrpSpPr/>
          <p:nvPr/>
        </p:nvGrpSpPr>
        <p:grpSpPr>
          <a:xfrm>
            <a:off x="1882871" y="2825750"/>
            <a:ext cx="8426257" cy="1616175"/>
            <a:chOff x="1357641" y="2749550"/>
            <a:chExt cx="8426257" cy="161617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502A135-EAAE-8A61-294D-A980DE32FC99}"/>
                </a:ext>
              </a:extLst>
            </p:cNvPr>
            <p:cNvSpPr/>
            <p:nvPr/>
          </p:nvSpPr>
          <p:spPr>
            <a:xfrm>
              <a:off x="1357641" y="2749550"/>
              <a:ext cx="8426257" cy="1534256"/>
            </a:xfrm>
            <a:prstGeom prst="rect">
              <a:avLst/>
            </a:prstGeom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0E406EE7-2FC6-263E-0A70-11BEFBCBE839}"/>
                </a:ext>
              </a:extLst>
            </p:cNvPr>
            <p:cNvCxnSpPr>
              <a:cxnSpLocks/>
            </p:cNvCxnSpPr>
            <p:nvPr/>
          </p:nvCxnSpPr>
          <p:spPr>
            <a:xfrm>
              <a:off x="1844515" y="2968582"/>
              <a:ext cx="7086125" cy="0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2E16C497-F18D-E96B-803A-311C6577B8DF}"/>
                </a:ext>
              </a:extLst>
            </p:cNvPr>
            <p:cNvCxnSpPr/>
            <p:nvPr/>
          </p:nvCxnSpPr>
          <p:spPr>
            <a:xfrm>
              <a:off x="1844515" y="3787732"/>
              <a:ext cx="2300597" cy="0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17B44CC3-5CBD-0E25-2DC3-82E6797B9F41}"/>
                </a:ext>
              </a:extLst>
            </p:cNvPr>
            <p:cNvCxnSpPr>
              <a:cxnSpLocks/>
            </p:cNvCxnSpPr>
            <p:nvPr/>
          </p:nvCxnSpPr>
          <p:spPr>
            <a:xfrm>
              <a:off x="4561999" y="4019102"/>
              <a:ext cx="1899150" cy="0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23CEAA14-3D27-FFF6-EC82-E6953C20A11C}"/>
                </a:ext>
              </a:extLst>
            </p:cNvPr>
            <p:cNvCxnSpPr>
              <a:cxnSpLocks/>
            </p:cNvCxnSpPr>
            <p:nvPr/>
          </p:nvCxnSpPr>
          <p:spPr>
            <a:xfrm>
              <a:off x="4145112" y="3788029"/>
              <a:ext cx="416887" cy="227329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5BDCAE5A-97CB-B3D1-322A-E88B5117A21C}"/>
                </a:ext>
              </a:extLst>
            </p:cNvPr>
            <p:cNvCxnSpPr>
              <a:cxnSpLocks/>
            </p:cNvCxnSpPr>
            <p:nvPr/>
          </p:nvCxnSpPr>
          <p:spPr>
            <a:xfrm>
              <a:off x="6984537" y="3788028"/>
              <a:ext cx="1946103" cy="0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38865383-9E6C-3099-B28A-AF52406F6D96}"/>
                </a:ext>
              </a:extLst>
            </p:cNvPr>
            <p:cNvCxnSpPr>
              <a:cxnSpLocks/>
            </p:cNvCxnSpPr>
            <p:nvPr/>
          </p:nvCxnSpPr>
          <p:spPr>
            <a:xfrm>
              <a:off x="6461149" y="4015358"/>
              <a:ext cx="840716" cy="268448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A182914A-F43B-B1FD-65B2-A134EC442AFF}"/>
                </a:ext>
              </a:extLst>
            </p:cNvPr>
            <p:cNvCxnSpPr>
              <a:cxnSpLocks/>
            </p:cNvCxnSpPr>
            <p:nvPr/>
          </p:nvCxnSpPr>
          <p:spPr>
            <a:xfrm>
              <a:off x="4353555" y="3788028"/>
              <a:ext cx="2527953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5496242F-F1C0-A1F5-5A24-BA16C6416B18}"/>
                </a:ext>
              </a:extLst>
            </p:cNvPr>
            <p:cNvCxnSpPr>
              <a:cxnSpLocks/>
            </p:cNvCxnSpPr>
            <p:nvPr/>
          </p:nvCxnSpPr>
          <p:spPr>
            <a:xfrm>
              <a:off x="1844515" y="3520352"/>
              <a:ext cx="7086125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293E872A-5F67-5B26-A624-F069C396CE44}"/>
                </a:ext>
              </a:extLst>
            </p:cNvPr>
            <p:cNvCxnSpPr>
              <a:cxnSpLocks/>
            </p:cNvCxnSpPr>
            <p:nvPr/>
          </p:nvCxnSpPr>
          <p:spPr>
            <a:xfrm>
              <a:off x="1844515" y="3242857"/>
              <a:ext cx="7086125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文本框 67">
              <a:extLst>
                <a:ext uri="{FF2B5EF4-FFF2-40B4-BE49-F238E27FC236}">
                  <a16:creationId xmlns:a16="http://schemas.microsoft.com/office/drawing/2014/main" id="{6C52D2BE-8E89-05A0-8D5F-8A1F473F3460}"/>
                </a:ext>
              </a:extLst>
            </p:cNvPr>
            <p:cNvSpPr txBox="1"/>
            <p:nvPr/>
          </p:nvSpPr>
          <p:spPr>
            <a:xfrm>
              <a:off x="1781226" y="3256533"/>
              <a:ext cx="301574" cy="33371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b="1" dirty="0">
                  <a:effectLst/>
                  <a:latin typeface="Calibri" panose="020F0502020204030204" pitchFamily="34" charset="0"/>
                  <a:ea typeface="等线" panose="02010600030101010101" pitchFamily="2" charset="-122"/>
                  <a:cs typeface="Times New Roman" panose="02020603050405020304" pitchFamily="18" charset="0"/>
                </a:rPr>
                <a:t>F</a:t>
              </a:r>
              <a:endParaRPr lang="zh-CN" sz="1100" b="1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14">
              <a:extLst>
                <a:ext uri="{FF2B5EF4-FFF2-40B4-BE49-F238E27FC236}">
                  <a16:creationId xmlns:a16="http://schemas.microsoft.com/office/drawing/2014/main" id="{8ED10EC6-ADDD-010D-7A1B-2C1F616CAB0C}"/>
                </a:ext>
              </a:extLst>
            </p:cNvPr>
            <p:cNvSpPr txBox="1"/>
            <p:nvPr/>
          </p:nvSpPr>
          <p:spPr>
            <a:xfrm>
              <a:off x="8784195" y="3253526"/>
              <a:ext cx="571289" cy="33337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r>
                <a:rPr lang="en-US" sz="1200" b="1" dirty="0"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D</a:t>
              </a:r>
              <a:endParaRPr lang="zh-CN" sz="12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667EA071-B34E-F6E5-7024-A2FBD1FC47E1}"/>
                </a:ext>
              </a:extLst>
            </p:cNvPr>
            <p:cNvCxnSpPr/>
            <p:nvPr/>
          </p:nvCxnSpPr>
          <p:spPr>
            <a:xfrm>
              <a:off x="6984537" y="3788029"/>
              <a:ext cx="1301168" cy="440696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文本框 14">
              <a:extLst>
                <a:ext uri="{FF2B5EF4-FFF2-40B4-BE49-F238E27FC236}">
                  <a16:creationId xmlns:a16="http://schemas.microsoft.com/office/drawing/2014/main" id="{C1297F03-DA6F-1A0B-4A3F-49DF85574A53}"/>
                </a:ext>
              </a:extLst>
            </p:cNvPr>
            <p:cNvSpPr txBox="1"/>
            <p:nvPr/>
          </p:nvSpPr>
          <p:spPr>
            <a:xfrm>
              <a:off x="7391723" y="4032350"/>
              <a:ext cx="635109" cy="33337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r>
                <a:rPr lang="en-US" sz="1200" b="1" dirty="0"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R</a:t>
              </a:r>
              <a:endParaRPr lang="zh-CN" sz="12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702F6E1E-EAD8-9B61-DD94-478030849318}"/>
                </a:ext>
              </a:extLst>
            </p:cNvPr>
            <p:cNvCxnSpPr/>
            <p:nvPr/>
          </p:nvCxnSpPr>
          <p:spPr>
            <a:xfrm>
              <a:off x="6054158" y="3300347"/>
              <a:ext cx="0" cy="2190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ACEDEFF3-8165-2C6D-4433-D3B94891732F}"/>
                </a:ext>
              </a:extLst>
            </p:cNvPr>
            <p:cNvCxnSpPr/>
            <p:nvPr/>
          </p:nvCxnSpPr>
          <p:spPr>
            <a:xfrm>
              <a:off x="5529189" y="3023782"/>
              <a:ext cx="0" cy="2190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D3465596-E409-F666-4190-CE4C2F5BD62F}"/>
                </a:ext>
              </a:extLst>
            </p:cNvPr>
            <p:cNvCxnSpPr/>
            <p:nvPr/>
          </p:nvCxnSpPr>
          <p:spPr>
            <a:xfrm>
              <a:off x="6748969" y="3023782"/>
              <a:ext cx="0" cy="7245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56AE84DB-BF58-1727-D87A-5A104065F22B}"/>
                </a:ext>
              </a:extLst>
            </p:cNvPr>
            <p:cNvCxnSpPr>
              <a:cxnSpLocks/>
            </p:cNvCxnSpPr>
            <p:nvPr/>
          </p:nvCxnSpPr>
          <p:spPr>
            <a:xfrm>
              <a:off x="5529189" y="3158062"/>
              <a:ext cx="1219779" cy="0"/>
            </a:xfrm>
            <a:prstGeom prst="straightConnector1">
              <a:avLst/>
            </a:prstGeom>
            <a:ln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E11086AC-F3C2-F8ED-80C8-9B239352386A}"/>
                </a:ext>
              </a:extLst>
            </p:cNvPr>
            <p:cNvCxnSpPr/>
            <p:nvPr/>
          </p:nvCxnSpPr>
          <p:spPr>
            <a:xfrm>
              <a:off x="6057797" y="3433698"/>
              <a:ext cx="691172" cy="0"/>
            </a:xfrm>
            <a:prstGeom prst="straightConnector1">
              <a:avLst/>
            </a:prstGeom>
            <a:ln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0B1E8F9D-1DE9-A801-A8F0-06FC3E17A679}"/>
                </a:ext>
              </a:extLst>
            </p:cNvPr>
            <p:cNvGrpSpPr/>
            <p:nvPr/>
          </p:nvGrpSpPr>
          <p:grpSpPr>
            <a:xfrm>
              <a:off x="4095141" y="3042793"/>
              <a:ext cx="432327" cy="134280"/>
              <a:chOff x="1989431" y="285410"/>
              <a:chExt cx="266700" cy="134280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EB6BA08A-F490-6B9F-8B65-0F4634DA6294}"/>
                  </a:ext>
                </a:extLst>
              </p:cNvPr>
              <p:cNvSpPr/>
              <p:nvPr/>
            </p:nvSpPr>
            <p:spPr>
              <a:xfrm>
                <a:off x="1989431" y="285410"/>
                <a:ext cx="266700" cy="13428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32" name="等腰三角形 31">
                <a:extLst>
                  <a:ext uri="{FF2B5EF4-FFF2-40B4-BE49-F238E27FC236}">
                    <a16:creationId xmlns:a16="http://schemas.microsoft.com/office/drawing/2014/main" id="{C9B0DD42-A019-39D3-E6AD-2E106E820D18}"/>
                  </a:ext>
                </a:extLst>
              </p:cNvPr>
              <p:cNvSpPr/>
              <p:nvPr/>
            </p:nvSpPr>
            <p:spPr>
              <a:xfrm rot="5400000">
                <a:off x="2150614" y="314173"/>
                <a:ext cx="134278" cy="76755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9" name="文本框 14">
              <a:extLst>
                <a:ext uri="{FF2B5EF4-FFF2-40B4-BE49-F238E27FC236}">
                  <a16:creationId xmlns:a16="http://schemas.microsoft.com/office/drawing/2014/main" id="{B9252628-8D58-9FCE-E5A3-0DE5B26AD61F}"/>
                </a:ext>
              </a:extLst>
            </p:cNvPr>
            <p:cNvSpPr txBox="1"/>
            <p:nvPr/>
          </p:nvSpPr>
          <p:spPr>
            <a:xfrm>
              <a:off x="5848524" y="2938227"/>
              <a:ext cx="635109" cy="33337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r>
                <a:rPr lang="en-US" sz="1200" b="1" dirty="0"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60m</a:t>
              </a:r>
              <a:endParaRPr lang="zh-CN" sz="12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50" name="文本框 14">
              <a:extLst>
                <a:ext uri="{FF2B5EF4-FFF2-40B4-BE49-F238E27FC236}">
                  <a16:creationId xmlns:a16="http://schemas.microsoft.com/office/drawing/2014/main" id="{05E5C839-57B0-4059-1360-EAAE6B7D4918}"/>
                </a:ext>
              </a:extLst>
            </p:cNvPr>
            <p:cNvSpPr txBox="1"/>
            <p:nvPr/>
          </p:nvSpPr>
          <p:spPr>
            <a:xfrm>
              <a:off x="6143594" y="3211723"/>
              <a:ext cx="635109" cy="33337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r>
                <a:rPr lang="en-US" sz="1200" b="1" dirty="0"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30m</a:t>
              </a:r>
              <a:endParaRPr lang="zh-CN" sz="12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52" name="KSO_Shape">
              <a:extLst>
                <a:ext uri="{FF2B5EF4-FFF2-40B4-BE49-F238E27FC236}">
                  <a16:creationId xmlns:a16="http://schemas.microsoft.com/office/drawing/2014/main" id="{D3A223B2-26DC-979A-4DED-AA3B5410ACC0}"/>
                </a:ext>
              </a:extLst>
            </p:cNvPr>
            <p:cNvSpPr/>
            <p:nvPr/>
          </p:nvSpPr>
          <p:spPr>
            <a:xfrm rot="20594350" flipV="1">
              <a:off x="4627255" y="3026230"/>
              <a:ext cx="366393" cy="332826"/>
            </a:xfrm>
            <a:custGeom>
              <a:avLst/>
              <a:gdLst>
                <a:gd name="connsiteX0" fmla="*/ 2723651 w 2860172"/>
                <a:gd name="connsiteY0" fmla="*/ 817 h 2023853"/>
                <a:gd name="connsiteX1" fmla="*/ 2826935 w 2860172"/>
                <a:gd name="connsiteY1" fmla="*/ 33337 h 2023853"/>
                <a:gd name="connsiteX2" fmla="*/ 2829774 w 2860172"/>
                <a:gd name="connsiteY2" fmla="*/ 35326 h 2023853"/>
                <a:gd name="connsiteX3" fmla="*/ 2849613 w 2860172"/>
                <a:gd name="connsiteY3" fmla="*/ 185007 h 2023853"/>
                <a:gd name="connsiteX4" fmla="*/ 2807494 w 2860172"/>
                <a:gd name="connsiteY4" fmla="*/ 326285 h 2023853"/>
                <a:gd name="connsiteX5" fmla="*/ 2480152 w 2860172"/>
                <a:gd name="connsiteY5" fmla="*/ 1326140 h 2023853"/>
                <a:gd name="connsiteX6" fmla="*/ 2479216 w 2860172"/>
                <a:gd name="connsiteY6" fmla="*/ 1322755 h 2023853"/>
                <a:gd name="connsiteX7" fmla="*/ 2348905 w 2860172"/>
                <a:gd name="connsiteY7" fmla="*/ 1721466 h 2023853"/>
                <a:gd name="connsiteX8" fmla="*/ 2280556 w 2860172"/>
                <a:gd name="connsiteY8" fmla="*/ 1058272 h 2023853"/>
                <a:gd name="connsiteX9" fmla="*/ 2226338 w 2860172"/>
                <a:gd name="connsiteY9" fmla="*/ 1103673 h 2023853"/>
                <a:gd name="connsiteX10" fmla="*/ 0 w 2860172"/>
                <a:gd name="connsiteY10" fmla="*/ 2023853 h 2023853"/>
                <a:gd name="connsiteX11" fmla="*/ 1702841 w 2860172"/>
                <a:gd name="connsiteY11" fmla="*/ 735848 h 2023853"/>
                <a:gd name="connsiteX12" fmla="*/ 1811294 w 2860172"/>
                <a:gd name="connsiteY12" fmla="*/ 575004 h 2023853"/>
                <a:gd name="connsiteX13" fmla="*/ 1151281 w 2860172"/>
                <a:gd name="connsiteY13" fmla="*/ 506068 h 2023853"/>
                <a:gd name="connsiteX14" fmla="*/ 2640411 w 2860172"/>
                <a:gd name="connsiteY14" fmla="*/ 20803 h 2023853"/>
                <a:gd name="connsiteX15" fmla="*/ 2675299 w 2860172"/>
                <a:gd name="connsiteY15" fmla="*/ 10454 h 2023853"/>
                <a:gd name="connsiteX16" fmla="*/ 2723651 w 2860172"/>
                <a:gd name="connsiteY16" fmla="*/ 817 h 202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60172" h="2023853">
                  <a:moveTo>
                    <a:pt x="2723651" y="817"/>
                  </a:moveTo>
                  <a:cubicBezTo>
                    <a:pt x="2768908" y="-3349"/>
                    <a:pt x="2804496" y="8545"/>
                    <a:pt x="2826935" y="33337"/>
                  </a:cubicBezTo>
                  <a:cubicBezTo>
                    <a:pt x="2828146" y="33729"/>
                    <a:pt x="2828970" y="34520"/>
                    <a:pt x="2829774" y="35326"/>
                  </a:cubicBezTo>
                  <a:cubicBezTo>
                    <a:pt x="2860445" y="66039"/>
                    <a:pt x="2869482" y="118360"/>
                    <a:pt x="2849613" y="185007"/>
                  </a:cubicBezTo>
                  <a:lnTo>
                    <a:pt x="2807494" y="326285"/>
                  </a:lnTo>
                  <a:lnTo>
                    <a:pt x="2480152" y="1326140"/>
                  </a:lnTo>
                  <a:lnTo>
                    <a:pt x="2479216" y="1322755"/>
                  </a:lnTo>
                  <a:lnTo>
                    <a:pt x="2348905" y="1721466"/>
                  </a:lnTo>
                  <a:lnTo>
                    <a:pt x="2280556" y="1058272"/>
                  </a:lnTo>
                  <a:lnTo>
                    <a:pt x="2226338" y="1103673"/>
                  </a:lnTo>
                  <a:cubicBezTo>
                    <a:pt x="1323053" y="1809646"/>
                    <a:pt x="162385" y="2005519"/>
                    <a:pt x="0" y="2023853"/>
                  </a:cubicBezTo>
                  <a:cubicBezTo>
                    <a:pt x="722027" y="1807246"/>
                    <a:pt x="1311081" y="1275400"/>
                    <a:pt x="1702841" y="735848"/>
                  </a:cubicBezTo>
                  <a:lnTo>
                    <a:pt x="1811294" y="575004"/>
                  </a:lnTo>
                  <a:lnTo>
                    <a:pt x="1151281" y="506068"/>
                  </a:lnTo>
                  <a:lnTo>
                    <a:pt x="2640411" y="20803"/>
                  </a:lnTo>
                  <a:lnTo>
                    <a:pt x="2675299" y="10454"/>
                  </a:lnTo>
                  <a:cubicBezTo>
                    <a:pt x="2692405" y="5379"/>
                    <a:pt x="2708565" y="2206"/>
                    <a:pt x="2723651" y="817"/>
                  </a:cubicBezTo>
                  <a:close/>
                </a:path>
              </a:pathLst>
            </a:cu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/>
                <a:cs typeface="+mn-cs"/>
              </a:endParaRPr>
            </a:p>
          </p:txBody>
        </p:sp>
        <p:sp>
          <p:nvSpPr>
            <p:cNvPr id="53" name="KSO_Shape">
              <a:extLst>
                <a:ext uri="{FF2B5EF4-FFF2-40B4-BE49-F238E27FC236}">
                  <a16:creationId xmlns:a16="http://schemas.microsoft.com/office/drawing/2014/main" id="{16B36CC7-6C96-7C1F-E7F0-478EC30C18DE}"/>
                </a:ext>
              </a:extLst>
            </p:cNvPr>
            <p:cNvSpPr/>
            <p:nvPr/>
          </p:nvSpPr>
          <p:spPr>
            <a:xfrm rot="20594350" flipV="1">
              <a:off x="5616379" y="3344251"/>
              <a:ext cx="415618" cy="377541"/>
            </a:xfrm>
            <a:custGeom>
              <a:avLst/>
              <a:gdLst>
                <a:gd name="connsiteX0" fmla="*/ 2723651 w 2860172"/>
                <a:gd name="connsiteY0" fmla="*/ 817 h 2023853"/>
                <a:gd name="connsiteX1" fmla="*/ 2826935 w 2860172"/>
                <a:gd name="connsiteY1" fmla="*/ 33337 h 2023853"/>
                <a:gd name="connsiteX2" fmla="*/ 2829774 w 2860172"/>
                <a:gd name="connsiteY2" fmla="*/ 35326 h 2023853"/>
                <a:gd name="connsiteX3" fmla="*/ 2849613 w 2860172"/>
                <a:gd name="connsiteY3" fmla="*/ 185007 h 2023853"/>
                <a:gd name="connsiteX4" fmla="*/ 2807494 w 2860172"/>
                <a:gd name="connsiteY4" fmla="*/ 326285 h 2023853"/>
                <a:gd name="connsiteX5" fmla="*/ 2480152 w 2860172"/>
                <a:gd name="connsiteY5" fmla="*/ 1326140 h 2023853"/>
                <a:gd name="connsiteX6" fmla="*/ 2479216 w 2860172"/>
                <a:gd name="connsiteY6" fmla="*/ 1322755 h 2023853"/>
                <a:gd name="connsiteX7" fmla="*/ 2348905 w 2860172"/>
                <a:gd name="connsiteY7" fmla="*/ 1721466 h 2023853"/>
                <a:gd name="connsiteX8" fmla="*/ 2280556 w 2860172"/>
                <a:gd name="connsiteY8" fmla="*/ 1058272 h 2023853"/>
                <a:gd name="connsiteX9" fmla="*/ 2226338 w 2860172"/>
                <a:gd name="connsiteY9" fmla="*/ 1103673 h 2023853"/>
                <a:gd name="connsiteX10" fmla="*/ 0 w 2860172"/>
                <a:gd name="connsiteY10" fmla="*/ 2023853 h 2023853"/>
                <a:gd name="connsiteX11" fmla="*/ 1702841 w 2860172"/>
                <a:gd name="connsiteY11" fmla="*/ 735848 h 2023853"/>
                <a:gd name="connsiteX12" fmla="*/ 1811294 w 2860172"/>
                <a:gd name="connsiteY12" fmla="*/ 575004 h 2023853"/>
                <a:gd name="connsiteX13" fmla="*/ 1151281 w 2860172"/>
                <a:gd name="connsiteY13" fmla="*/ 506068 h 2023853"/>
                <a:gd name="connsiteX14" fmla="*/ 2640411 w 2860172"/>
                <a:gd name="connsiteY14" fmla="*/ 20803 h 2023853"/>
                <a:gd name="connsiteX15" fmla="*/ 2675299 w 2860172"/>
                <a:gd name="connsiteY15" fmla="*/ 10454 h 2023853"/>
                <a:gd name="connsiteX16" fmla="*/ 2723651 w 2860172"/>
                <a:gd name="connsiteY16" fmla="*/ 817 h 202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60172" h="2023853">
                  <a:moveTo>
                    <a:pt x="2723651" y="817"/>
                  </a:moveTo>
                  <a:cubicBezTo>
                    <a:pt x="2768908" y="-3349"/>
                    <a:pt x="2804496" y="8545"/>
                    <a:pt x="2826935" y="33337"/>
                  </a:cubicBezTo>
                  <a:cubicBezTo>
                    <a:pt x="2828146" y="33729"/>
                    <a:pt x="2828970" y="34520"/>
                    <a:pt x="2829774" y="35326"/>
                  </a:cubicBezTo>
                  <a:cubicBezTo>
                    <a:pt x="2860445" y="66039"/>
                    <a:pt x="2869482" y="118360"/>
                    <a:pt x="2849613" y="185007"/>
                  </a:cubicBezTo>
                  <a:lnTo>
                    <a:pt x="2807494" y="326285"/>
                  </a:lnTo>
                  <a:lnTo>
                    <a:pt x="2480152" y="1326140"/>
                  </a:lnTo>
                  <a:lnTo>
                    <a:pt x="2479216" y="1322755"/>
                  </a:lnTo>
                  <a:lnTo>
                    <a:pt x="2348905" y="1721466"/>
                  </a:lnTo>
                  <a:lnTo>
                    <a:pt x="2280556" y="1058272"/>
                  </a:lnTo>
                  <a:lnTo>
                    <a:pt x="2226338" y="1103673"/>
                  </a:lnTo>
                  <a:cubicBezTo>
                    <a:pt x="1323053" y="1809646"/>
                    <a:pt x="162385" y="2005519"/>
                    <a:pt x="0" y="2023853"/>
                  </a:cubicBezTo>
                  <a:cubicBezTo>
                    <a:pt x="722027" y="1807246"/>
                    <a:pt x="1311081" y="1275400"/>
                    <a:pt x="1702841" y="735848"/>
                  </a:cubicBezTo>
                  <a:lnTo>
                    <a:pt x="1811294" y="575004"/>
                  </a:lnTo>
                  <a:lnTo>
                    <a:pt x="1151281" y="506068"/>
                  </a:lnTo>
                  <a:lnTo>
                    <a:pt x="2640411" y="20803"/>
                  </a:lnTo>
                  <a:lnTo>
                    <a:pt x="2675299" y="10454"/>
                  </a:lnTo>
                  <a:cubicBezTo>
                    <a:pt x="2692405" y="5379"/>
                    <a:pt x="2708565" y="2206"/>
                    <a:pt x="2723651" y="817"/>
                  </a:cubicBezTo>
                  <a:close/>
                </a:path>
              </a:pathLst>
            </a:cu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/>
                <a:cs typeface="+mn-cs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E60A8AC8-A945-31E4-9C3E-FBB4C442CF67}"/>
                </a:ext>
              </a:extLst>
            </p:cNvPr>
            <p:cNvSpPr/>
            <p:nvPr/>
          </p:nvSpPr>
          <p:spPr>
            <a:xfrm>
              <a:off x="5080207" y="3345364"/>
              <a:ext cx="432327" cy="1342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55" name="等腰三角形 54">
              <a:extLst>
                <a:ext uri="{FF2B5EF4-FFF2-40B4-BE49-F238E27FC236}">
                  <a16:creationId xmlns:a16="http://schemas.microsoft.com/office/drawing/2014/main" id="{66C62024-4540-BAAF-1509-EBBCD7E75952}"/>
                </a:ext>
              </a:extLst>
            </p:cNvPr>
            <p:cNvSpPr/>
            <p:nvPr/>
          </p:nvSpPr>
          <p:spPr>
            <a:xfrm rot="5400000">
              <a:off x="5383183" y="3350294"/>
              <a:ext cx="134278" cy="12442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3A647997-2A1E-E37E-CDE5-72283B034B2C}"/>
                </a:ext>
              </a:extLst>
            </p:cNvPr>
            <p:cNvSpPr/>
            <p:nvPr/>
          </p:nvSpPr>
          <p:spPr>
            <a:xfrm>
              <a:off x="6310038" y="3619313"/>
              <a:ext cx="432327" cy="1342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57" name="等腰三角形 56">
              <a:extLst>
                <a:ext uri="{FF2B5EF4-FFF2-40B4-BE49-F238E27FC236}">
                  <a16:creationId xmlns:a16="http://schemas.microsoft.com/office/drawing/2014/main" id="{035A9C39-6511-FD2F-0488-AD479D539332}"/>
                </a:ext>
              </a:extLst>
            </p:cNvPr>
            <p:cNvSpPr/>
            <p:nvPr/>
          </p:nvSpPr>
          <p:spPr>
            <a:xfrm rot="5400000">
              <a:off x="6613014" y="3624243"/>
              <a:ext cx="134278" cy="12442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7670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ICV1.4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2060"/>
        </a:solidFill>
        <a:ln w="19050">
          <a:solidFill>
            <a:srgbClr val="002060"/>
          </a:solidFill>
        </a:ln>
        <a:effectLst/>
      </a:spPr>
      <a:bodyPr rtlCol="0" anchor="ctr"/>
      <a:lstStyle>
        <a:defPPr algn="ctr">
          <a:defRPr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smtClean="0">
            <a:solidFill>
              <a:srgbClr val="002060"/>
            </a:solidFill>
            <a:ea typeface="微软雅黑" panose="020B0503020204020204" pitchFamily="34" charset="-122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875AE925B9D1542BF0F178282C758AB" ma:contentTypeVersion="10" ma:contentTypeDescription="Create a new document." ma:contentTypeScope="" ma:versionID="50b798402c7dbc075aa374ebc0507537">
  <xsd:schema xmlns:xsd="http://www.w3.org/2001/XMLSchema" xmlns:xs="http://www.w3.org/2001/XMLSchema" xmlns:p="http://schemas.microsoft.com/office/2006/metadata/properties" xmlns:ns3="ec02fcb0-1372-46d4-92c8-16952324c365" targetNamespace="http://schemas.microsoft.com/office/2006/metadata/properties" ma:root="true" ma:fieldsID="f4b251ea367fc1272576d9be7e8edc71" ns3:_="">
    <xsd:import namespace="ec02fcb0-1372-46d4-92c8-16952324c36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02fcb0-1372-46d4-92c8-16952324c3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7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508F391-E07E-48DA-845C-2B1DD1892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0FDD05F-8C7E-4AFD-9B46-FB589AC827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c02fcb0-1372-46d4-92c8-16952324c3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21B6FBE-B1C1-4148-883F-3669BC29C357}">
  <ds:schemaRefs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ec02fcb0-1372-46d4-92c8-16952324c36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191307</TotalTime>
  <Words>70</Words>
  <Application>Microsoft Office PowerPoint</Application>
  <PresentationFormat>宽屏</PresentationFormat>
  <Paragraphs>21</Paragraphs>
  <Slides>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</vt:i4>
      </vt:variant>
    </vt:vector>
  </HeadingPairs>
  <TitlesOfParts>
    <vt:vector size="16" baseType="lpstr">
      <vt:lpstr>等线</vt:lpstr>
      <vt:lpstr>等线 Light</vt:lpstr>
      <vt:lpstr>宋体</vt:lpstr>
      <vt:lpstr>微软雅黑</vt:lpstr>
      <vt:lpstr>Arial</vt:lpstr>
      <vt:lpstr>Calibri</vt:lpstr>
      <vt:lpstr>Wingdings</vt:lpstr>
      <vt:lpstr>Office 主题​​</vt:lpstr>
      <vt:lpstr>Custom Design</vt:lpstr>
      <vt:lpstr>Onsite项目规则样例模型进度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fan jialin</dc:creator>
  <cp:lastModifiedBy>宇航 陈</cp:lastModifiedBy>
  <cp:revision>4460</cp:revision>
  <dcterms:created xsi:type="dcterms:W3CDTF">2018-09-13T07:10:17Z</dcterms:created>
  <dcterms:modified xsi:type="dcterms:W3CDTF">2025-02-11T16:07:10Z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0x010100A875AE925B9D1542BF0F178282C758AB</vt:lpwstr>
  </property>
</Properties>
</file>